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6"/>
  </p:notesMasterIdLst>
  <p:sldIdLst>
    <p:sldId id="256" r:id="rId2"/>
    <p:sldId id="259" r:id="rId3"/>
    <p:sldId id="262" r:id="rId4"/>
    <p:sldId id="264" r:id="rId5"/>
    <p:sldId id="313" r:id="rId6"/>
    <p:sldId id="314" r:id="rId7"/>
    <p:sldId id="315" r:id="rId8"/>
    <p:sldId id="316" r:id="rId9"/>
    <p:sldId id="318" r:id="rId10"/>
    <p:sldId id="265" r:id="rId11"/>
    <p:sldId id="320" r:id="rId12"/>
    <p:sldId id="321" r:id="rId13"/>
    <p:sldId id="322" r:id="rId14"/>
    <p:sldId id="323" r:id="rId15"/>
    <p:sldId id="325" r:id="rId16"/>
    <p:sldId id="327" r:id="rId17"/>
    <p:sldId id="328" r:id="rId18"/>
    <p:sldId id="329" r:id="rId19"/>
    <p:sldId id="336" r:id="rId20"/>
    <p:sldId id="330" r:id="rId21"/>
    <p:sldId id="331" r:id="rId22"/>
    <p:sldId id="332" r:id="rId23"/>
    <p:sldId id="334" r:id="rId24"/>
    <p:sldId id="335" r:id="rId25"/>
  </p:sldIdLst>
  <p:sldSz cx="9144000" cy="5143500" type="screen16x9"/>
  <p:notesSz cx="6858000" cy="9144000"/>
  <p:embeddedFontLst>
    <p:embeddedFont>
      <p:font typeface="Arima"/>
      <p:regular r:id="rId27"/>
      <p:bold r:id="rId28"/>
    </p:embeddedFont>
    <p:embeddedFont>
      <p:font typeface="Nunito Light" pitchFamily="2" charset="0"/>
      <p:regular r:id="rId29"/>
      <p:italic r:id="rId30"/>
    </p:embeddedFont>
    <p:embeddedFont>
      <p:font typeface="Open Sans" panose="020B0606030504020204" pitchFamily="34" charset="0"/>
      <p:regular r:id="rId31"/>
      <p:bold r:id="rId32"/>
      <p:italic r:id="rId33"/>
      <p:boldItalic r:id="rId34"/>
    </p:embeddedFont>
    <p:embeddedFont>
      <p:font typeface="Open Sans Medium"/>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1BB2CB6-7A8B-4455-A742-E0AEDED52BE9}">
          <p14:sldIdLst>
            <p14:sldId id="256"/>
            <p14:sldId id="259"/>
            <p14:sldId id="262"/>
            <p14:sldId id="264"/>
          </p14:sldIdLst>
        </p14:section>
        <p14:section name="Untitled Section" id="{30585981-F4F8-41B0-A52D-5884BEDC8F97}">
          <p14:sldIdLst>
            <p14:sldId id="313"/>
            <p14:sldId id="314"/>
            <p14:sldId id="315"/>
            <p14:sldId id="316"/>
            <p14:sldId id="318"/>
            <p14:sldId id="265"/>
            <p14:sldId id="320"/>
            <p14:sldId id="321"/>
            <p14:sldId id="322"/>
            <p14:sldId id="323"/>
          </p14:sldIdLst>
        </p14:section>
        <p14:section name="Untitled Section" id="{A7A6EB27-E824-480B-BA25-B34FED472C87}">
          <p14:sldIdLst>
            <p14:sldId id="325"/>
            <p14:sldId id="327"/>
            <p14:sldId id="328"/>
            <p14:sldId id="329"/>
            <p14:sldId id="336"/>
            <p14:sldId id="330"/>
            <p14:sldId id="331"/>
            <p14:sldId id="332"/>
            <p14:sldId id="334"/>
            <p14:sldId id="3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39ECE7-C16E-4D30-B328-AD05A24417F8}">
  <a:tblStyle styleId="{C439ECE7-C16E-4D30-B328-AD05A24417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B76007F-D178-4C48-84DD-9455A55356C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lymol Thomas" userId="3933a447bb81c6ef" providerId="LiveId" clId="{8D3AB9CE-FE94-4C73-A3AA-0EE4901C1346}"/>
    <pc:docChg chg="undo custSel addSld delSld modSld sldOrd modSection">
      <pc:chgData name="Ashlymol Thomas" userId="3933a447bb81c6ef" providerId="LiveId" clId="{8D3AB9CE-FE94-4C73-A3AA-0EE4901C1346}" dt="2024-11-04T17:48:32.410" v="400" actId="1076"/>
      <pc:docMkLst>
        <pc:docMk/>
      </pc:docMkLst>
      <pc:sldChg chg="addSp delSp modSp mod">
        <pc:chgData name="Ashlymol Thomas" userId="3933a447bb81c6ef" providerId="LiveId" clId="{8D3AB9CE-FE94-4C73-A3AA-0EE4901C1346}" dt="2024-11-04T17:00:38.790" v="247"/>
        <pc:sldMkLst>
          <pc:docMk/>
          <pc:sldMk cId="0" sldId="256"/>
        </pc:sldMkLst>
        <pc:spChg chg="add del mod">
          <ac:chgData name="Ashlymol Thomas" userId="3933a447bb81c6ef" providerId="LiveId" clId="{8D3AB9CE-FE94-4C73-A3AA-0EE4901C1346}" dt="2024-11-04T17:00:38.790" v="247"/>
          <ac:spMkLst>
            <pc:docMk/>
            <pc:sldMk cId="0" sldId="256"/>
            <ac:spMk id="4" creationId="{B4843279-0324-4B1B-CCB6-DC26D432A665}"/>
          </ac:spMkLst>
        </pc:spChg>
        <pc:spChg chg="mod">
          <ac:chgData name="Ashlymol Thomas" userId="3933a447bb81c6ef" providerId="LiveId" clId="{8D3AB9CE-FE94-4C73-A3AA-0EE4901C1346}" dt="2024-11-04T08:41:38.467" v="209" actId="1076"/>
          <ac:spMkLst>
            <pc:docMk/>
            <pc:sldMk cId="0" sldId="256"/>
            <ac:spMk id="326" creationId="{00000000-0000-0000-0000-000000000000}"/>
          </ac:spMkLst>
        </pc:spChg>
        <pc:picChg chg="add mod">
          <ac:chgData name="Ashlymol Thomas" userId="3933a447bb81c6ef" providerId="LiveId" clId="{8D3AB9CE-FE94-4C73-A3AA-0EE4901C1346}" dt="2024-11-04T16:59:05.465" v="244" actId="1076"/>
          <ac:picMkLst>
            <pc:docMk/>
            <pc:sldMk cId="0" sldId="256"/>
            <ac:picMk id="2" creationId="{020609C4-A02F-996B-9CE2-F0777175E2F4}"/>
          </ac:picMkLst>
        </pc:picChg>
        <pc:picChg chg="add mod">
          <ac:chgData name="Ashlymol Thomas" userId="3933a447bb81c6ef" providerId="LiveId" clId="{8D3AB9CE-FE94-4C73-A3AA-0EE4901C1346}" dt="2024-11-04T17:00:38.790" v="247"/>
          <ac:picMkLst>
            <pc:docMk/>
            <pc:sldMk cId="0" sldId="256"/>
            <ac:picMk id="5" creationId="{56DC07B6-2FEE-EEA3-659E-7D835301AAB1}"/>
          </ac:picMkLst>
        </pc:picChg>
        <pc:picChg chg="del">
          <ac:chgData name="Ashlymol Thomas" userId="3933a447bb81c6ef" providerId="LiveId" clId="{8D3AB9CE-FE94-4C73-A3AA-0EE4901C1346}" dt="2024-11-04T17:00:27.086" v="246" actId="478"/>
          <ac:picMkLst>
            <pc:docMk/>
            <pc:sldMk cId="0" sldId="256"/>
            <ac:picMk id="331" creationId="{00000000-0000-0000-0000-000000000000}"/>
          </ac:picMkLst>
        </pc:picChg>
      </pc:sldChg>
      <pc:sldChg chg="modSp mod">
        <pc:chgData name="Ashlymol Thomas" userId="3933a447bb81c6ef" providerId="LiveId" clId="{8D3AB9CE-FE94-4C73-A3AA-0EE4901C1346}" dt="2024-11-04T17:22:04.943" v="255" actId="14826"/>
        <pc:sldMkLst>
          <pc:docMk/>
          <pc:sldMk cId="0" sldId="259"/>
        </pc:sldMkLst>
        <pc:spChg chg="mod">
          <ac:chgData name="Ashlymol Thomas" userId="3933a447bb81c6ef" providerId="LiveId" clId="{8D3AB9CE-FE94-4C73-A3AA-0EE4901C1346}" dt="2024-11-04T16:59:54.993" v="245" actId="14100"/>
          <ac:spMkLst>
            <pc:docMk/>
            <pc:sldMk cId="0" sldId="259"/>
            <ac:spMk id="368" creationId="{00000000-0000-0000-0000-000000000000}"/>
          </ac:spMkLst>
        </pc:spChg>
        <pc:spChg chg="mod">
          <ac:chgData name="Ashlymol Thomas" userId="3933a447bb81c6ef" providerId="LiveId" clId="{8D3AB9CE-FE94-4C73-A3AA-0EE4901C1346}" dt="2024-11-04T17:21:20.722" v="252" actId="2711"/>
          <ac:spMkLst>
            <pc:docMk/>
            <pc:sldMk cId="0" sldId="259"/>
            <ac:spMk id="369" creationId="{00000000-0000-0000-0000-000000000000}"/>
          </ac:spMkLst>
        </pc:spChg>
        <pc:spChg chg="mod">
          <ac:chgData name="Ashlymol Thomas" userId="3933a447bb81c6ef" providerId="LiveId" clId="{8D3AB9CE-FE94-4C73-A3AA-0EE4901C1346}" dt="2024-11-04T17:21:29.311" v="253" actId="14100"/>
          <ac:spMkLst>
            <pc:docMk/>
            <pc:sldMk cId="0" sldId="259"/>
            <ac:spMk id="370" creationId="{00000000-0000-0000-0000-000000000000}"/>
          </ac:spMkLst>
        </pc:spChg>
        <pc:picChg chg="mod">
          <ac:chgData name="Ashlymol Thomas" userId="3933a447bb81c6ef" providerId="LiveId" clId="{8D3AB9CE-FE94-4C73-A3AA-0EE4901C1346}" dt="2024-11-04T08:49:22.766" v="210" actId="1076"/>
          <ac:picMkLst>
            <pc:docMk/>
            <pc:sldMk cId="0" sldId="259"/>
            <ac:picMk id="371" creationId="{00000000-0000-0000-0000-000000000000}"/>
          </ac:picMkLst>
        </pc:picChg>
        <pc:picChg chg="mod">
          <ac:chgData name="Ashlymol Thomas" userId="3933a447bb81c6ef" providerId="LiveId" clId="{8D3AB9CE-FE94-4C73-A3AA-0EE4901C1346}" dt="2024-11-04T17:22:04.943" v="255" actId="14826"/>
          <ac:picMkLst>
            <pc:docMk/>
            <pc:sldMk cId="0" sldId="259"/>
            <ac:picMk id="374" creationId="{00000000-0000-0000-0000-000000000000}"/>
          </ac:picMkLst>
        </pc:picChg>
      </pc:sldChg>
      <pc:sldChg chg="del">
        <pc:chgData name="Ashlymol Thomas" userId="3933a447bb81c6ef" providerId="LiveId" clId="{8D3AB9CE-FE94-4C73-A3AA-0EE4901C1346}" dt="2024-11-04T17:00:47.695" v="248" actId="2696"/>
        <pc:sldMkLst>
          <pc:docMk/>
          <pc:sldMk cId="0" sldId="260"/>
        </pc:sldMkLst>
      </pc:sldChg>
      <pc:sldChg chg="del">
        <pc:chgData name="Ashlymol Thomas" userId="3933a447bb81c6ef" providerId="LiveId" clId="{8D3AB9CE-FE94-4C73-A3AA-0EE4901C1346}" dt="2024-11-04T17:00:54.439" v="249" actId="2696"/>
        <pc:sldMkLst>
          <pc:docMk/>
          <pc:sldMk cId="0" sldId="263"/>
        </pc:sldMkLst>
      </pc:sldChg>
      <pc:sldChg chg="del">
        <pc:chgData name="Ashlymol Thomas" userId="3933a447bb81c6ef" providerId="LiveId" clId="{8D3AB9CE-FE94-4C73-A3AA-0EE4901C1346}" dt="2024-11-04T08:14:35.296" v="125" actId="2696"/>
        <pc:sldMkLst>
          <pc:docMk/>
          <pc:sldMk cId="2587296961" sldId="311"/>
        </pc:sldMkLst>
      </pc:sldChg>
      <pc:sldChg chg="del">
        <pc:chgData name="Ashlymol Thomas" userId="3933a447bb81c6ef" providerId="LiveId" clId="{8D3AB9CE-FE94-4C73-A3AA-0EE4901C1346}" dt="2024-11-04T17:01:03.525" v="250" actId="2696"/>
        <pc:sldMkLst>
          <pc:docMk/>
          <pc:sldMk cId="590598308" sldId="312"/>
        </pc:sldMkLst>
      </pc:sldChg>
      <pc:sldChg chg="del">
        <pc:chgData name="Ashlymol Thomas" userId="3933a447bb81c6ef" providerId="LiveId" clId="{8D3AB9CE-FE94-4C73-A3AA-0EE4901C1346}" dt="2024-11-04T17:45:22.615" v="373" actId="2696"/>
        <pc:sldMkLst>
          <pc:docMk/>
          <pc:sldMk cId="536799057" sldId="319"/>
        </pc:sldMkLst>
      </pc:sldChg>
      <pc:sldChg chg="addSp delSp modSp mod">
        <pc:chgData name="Ashlymol Thomas" userId="3933a447bb81c6ef" providerId="LiveId" clId="{8D3AB9CE-FE94-4C73-A3AA-0EE4901C1346}" dt="2024-11-04T17:45:55.311" v="380" actId="1076"/>
        <pc:sldMkLst>
          <pc:docMk/>
          <pc:sldMk cId="2382763655" sldId="320"/>
        </pc:sldMkLst>
        <pc:spChg chg="mod">
          <ac:chgData name="Ashlymol Thomas" userId="3933a447bb81c6ef" providerId="LiveId" clId="{8D3AB9CE-FE94-4C73-A3AA-0EE4901C1346}" dt="2024-11-04T17:45:55.311" v="380" actId="1076"/>
          <ac:spMkLst>
            <pc:docMk/>
            <pc:sldMk cId="2382763655" sldId="320"/>
            <ac:spMk id="2" creationId="{6BFFB330-2693-1FE0-701D-69B9F2BE71B5}"/>
          </ac:spMkLst>
        </pc:spChg>
        <pc:spChg chg="add del mod">
          <ac:chgData name="Ashlymol Thomas" userId="3933a447bb81c6ef" providerId="LiveId" clId="{8D3AB9CE-FE94-4C73-A3AA-0EE4901C1346}" dt="2024-11-04T17:44:02.618" v="340" actId="22"/>
          <ac:spMkLst>
            <pc:docMk/>
            <pc:sldMk cId="2382763655" sldId="320"/>
            <ac:spMk id="5" creationId="{88E83B71-E650-BC4F-9343-FC86073B1190}"/>
          </ac:spMkLst>
        </pc:spChg>
        <pc:spChg chg="add mod">
          <ac:chgData name="Ashlymol Thomas" userId="3933a447bb81c6ef" providerId="LiveId" clId="{8D3AB9CE-FE94-4C73-A3AA-0EE4901C1346}" dt="2024-11-04T17:45:42.724" v="378" actId="122"/>
          <ac:spMkLst>
            <pc:docMk/>
            <pc:sldMk cId="2382763655" sldId="320"/>
            <ac:spMk id="6" creationId="{90FDBA87-14BA-1B9F-DF8B-06BF35507E1F}"/>
          </ac:spMkLst>
        </pc:spChg>
        <pc:picChg chg="mod">
          <ac:chgData name="Ashlymol Thomas" userId="3933a447bb81c6ef" providerId="LiveId" clId="{8D3AB9CE-FE94-4C73-A3AA-0EE4901C1346}" dt="2024-11-04T17:45:50.483" v="379" actId="14100"/>
          <ac:picMkLst>
            <pc:docMk/>
            <pc:sldMk cId="2382763655" sldId="320"/>
            <ac:picMk id="4" creationId="{0D69CDD9-7BD6-C5BC-A350-0EFABC3ACA8F}"/>
          </ac:picMkLst>
        </pc:picChg>
      </pc:sldChg>
      <pc:sldChg chg="modSp mod">
        <pc:chgData name="Ashlymol Thomas" userId="3933a447bb81c6ef" providerId="LiveId" clId="{8D3AB9CE-FE94-4C73-A3AA-0EE4901C1346}" dt="2024-11-04T17:47:34.955" v="393" actId="1076"/>
        <pc:sldMkLst>
          <pc:docMk/>
          <pc:sldMk cId="2021976715" sldId="321"/>
        </pc:sldMkLst>
        <pc:spChg chg="mod">
          <ac:chgData name="Ashlymol Thomas" userId="3933a447bb81c6ef" providerId="LiveId" clId="{8D3AB9CE-FE94-4C73-A3AA-0EE4901C1346}" dt="2024-11-04T17:47:34.955" v="393" actId="1076"/>
          <ac:spMkLst>
            <pc:docMk/>
            <pc:sldMk cId="2021976715" sldId="321"/>
            <ac:spMk id="2" creationId="{82AD78BC-A85C-EF30-8057-9BA0BC70FB13}"/>
          </ac:spMkLst>
        </pc:spChg>
        <pc:picChg chg="mod">
          <ac:chgData name="Ashlymol Thomas" userId="3933a447bb81c6ef" providerId="LiveId" clId="{8D3AB9CE-FE94-4C73-A3AA-0EE4901C1346}" dt="2024-11-04T17:47:31.623" v="392" actId="1076"/>
          <ac:picMkLst>
            <pc:docMk/>
            <pc:sldMk cId="2021976715" sldId="321"/>
            <ac:picMk id="5" creationId="{DB7B87EB-2AAC-6C25-B5C2-CA7157CC870F}"/>
          </ac:picMkLst>
        </pc:picChg>
      </pc:sldChg>
      <pc:sldChg chg="modSp mod">
        <pc:chgData name="Ashlymol Thomas" userId="3933a447bb81c6ef" providerId="LiveId" clId="{8D3AB9CE-FE94-4C73-A3AA-0EE4901C1346}" dt="2024-11-04T17:47:10.216" v="390" actId="1076"/>
        <pc:sldMkLst>
          <pc:docMk/>
          <pc:sldMk cId="1161625041" sldId="322"/>
        </pc:sldMkLst>
        <pc:spChg chg="mod">
          <ac:chgData name="Ashlymol Thomas" userId="3933a447bb81c6ef" providerId="LiveId" clId="{8D3AB9CE-FE94-4C73-A3AA-0EE4901C1346}" dt="2024-11-04T17:47:10.216" v="390" actId="1076"/>
          <ac:spMkLst>
            <pc:docMk/>
            <pc:sldMk cId="1161625041" sldId="322"/>
            <ac:spMk id="2" creationId="{8AE4802E-3DCD-4987-0E78-A660F939896D}"/>
          </ac:spMkLst>
        </pc:spChg>
        <pc:picChg chg="mod">
          <ac:chgData name="Ashlymol Thomas" userId="3933a447bb81c6ef" providerId="LiveId" clId="{8D3AB9CE-FE94-4C73-A3AA-0EE4901C1346}" dt="2024-11-04T17:46:48.345" v="387" actId="1076"/>
          <ac:picMkLst>
            <pc:docMk/>
            <pc:sldMk cId="1161625041" sldId="322"/>
            <ac:picMk id="7" creationId="{7564749C-6DBA-D102-937E-1CDE44EDA964}"/>
          </ac:picMkLst>
        </pc:picChg>
      </pc:sldChg>
      <pc:sldChg chg="modSp mod">
        <pc:chgData name="Ashlymol Thomas" userId="3933a447bb81c6ef" providerId="LiveId" clId="{8D3AB9CE-FE94-4C73-A3AA-0EE4901C1346}" dt="2024-11-04T17:48:32.410" v="400" actId="1076"/>
        <pc:sldMkLst>
          <pc:docMk/>
          <pc:sldMk cId="2888146721" sldId="323"/>
        </pc:sldMkLst>
        <pc:spChg chg="mod">
          <ac:chgData name="Ashlymol Thomas" userId="3933a447bb81c6ef" providerId="LiveId" clId="{8D3AB9CE-FE94-4C73-A3AA-0EE4901C1346}" dt="2024-11-04T17:48:32.410" v="400" actId="1076"/>
          <ac:spMkLst>
            <pc:docMk/>
            <pc:sldMk cId="2888146721" sldId="323"/>
            <ac:spMk id="2" creationId="{443AD4DB-07C2-EAB9-F7C2-CC7BA615073B}"/>
          </ac:spMkLst>
        </pc:spChg>
      </pc:sldChg>
      <pc:sldChg chg="del">
        <pc:chgData name="Ashlymol Thomas" userId="3933a447bb81c6ef" providerId="LiveId" clId="{8D3AB9CE-FE94-4C73-A3AA-0EE4901C1346}" dt="2024-11-04T17:17:34.094" v="251" actId="2696"/>
        <pc:sldMkLst>
          <pc:docMk/>
          <pc:sldMk cId="328171234" sldId="324"/>
        </pc:sldMkLst>
      </pc:sldChg>
      <pc:sldChg chg="modSp mod">
        <pc:chgData name="Ashlymol Thomas" userId="3933a447bb81c6ef" providerId="LiveId" clId="{8D3AB9CE-FE94-4C73-A3AA-0EE4901C1346}" dt="2024-11-04T07:33:46.188" v="18" actId="14100"/>
        <pc:sldMkLst>
          <pc:docMk/>
          <pc:sldMk cId="1588378707" sldId="325"/>
        </pc:sldMkLst>
        <pc:spChg chg="mod">
          <ac:chgData name="Ashlymol Thomas" userId="3933a447bb81c6ef" providerId="LiveId" clId="{8D3AB9CE-FE94-4C73-A3AA-0EE4901C1346}" dt="2024-11-04T07:33:46.188" v="18" actId="14100"/>
          <ac:spMkLst>
            <pc:docMk/>
            <pc:sldMk cId="1588378707" sldId="325"/>
            <ac:spMk id="415" creationId="{B7634364-28F9-84DA-1E99-8B4E99D99821}"/>
          </ac:spMkLst>
        </pc:spChg>
      </pc:sldChg>
      <pc:sldChg chg="addSp delSp modSp mod">
        <pc:chgData name="Ashlymol Thomas" userId="3933a447bb81c6ef" providerId="LiveId" clId="{8D3AB9CE-FE94-4C73-A3AA-0EE4901C1346}" dt="2024-11-04T17:40:11.192" v="322" actId="20577"/>
        <pc:sldMkLst>
          <pc:docMk/>
          <pc:sldMk cId="3255450191" sldId="327"/>
        </pc:sldMkLst>
        <pc:spChg chg="add del mod">
          <ac:chgData name="Ashlymol Thomas" userId="3933a447bb81c6ef" providerId="LiveId" clId="{8D3AB9CE-FE94-4C73-A3AA-0EE4901C1346}" dt="2024-11-04T07:39:53.402" v="41" actId="478"/>
          <ac:spMkLst>
            <pc:docMk/>
            <pc:sldMk cId="3255450191" sldId="327"/>
            <ac:spMk id="3" creationId="{C9D7716C-8876-8692-D591-2C9B1F47610E}"/>
          </ac:spMkLst>
        </pc:spChg>
        <pc:spChg chg="del">
          <ac:chgData name="Ashlymol Thomas" userId="3933a447bb81c6ef" providerId="LiveId" clId="{8D3AB9CE-FE94-4C73-A3AA-0EE4901C1346}" dt="2024-11-04T07:39:49.379" v="40" actId="478"/>
          <ac:spMkLst>
            <pc:docMk/>
            <pc:sldMk cId="3255450191" sldId="327"/>
            <ac:spMk id="422" creationId="{E21480AC-73F6-5DFE-2460-2AD0183228EB}"/>
          </ac:spMkLst>
        </pc:spChg>
        <pc:spChg chg="mod">
          <ac:chgData name="Ashlymol Thomas" userId="3933a447bb81c6ef" providerId="LiveId" clId="{8D3AB9CE-FE94-4C73-A3AA-0EE4901C1346}" dt="2024-11-04T17:40:11.192" v="322" actId="20577"/>
          <ac:spMkLst>
            <pc:docMk/>
            <pc:sldMk cId="3255450191" sldId="327"/>
            <ac:spMk id="424" creationId="{B3A19D55-AE97-911E-638F-D4A67444DDCD}"/>
          </ac:spMkLst>
        </pc:spChg>
      </pc:sldChg>
      <pc:sldChg chg="addSp delSp modSp mod">
        <pc:chgData name="Ashlymol Thomas" userId="3933a447bb81c6ef" providerId="LiveId" clId="{8D3AB9CE-FE94-4C73-A3AA-0EE4901C1346}" dt="2024-11-04T17:39:51.500" v="319" actId="20577"/>
        <pc:sldMkLst>
          <pc:docMk/>
          <pc:sldMk cId="1899200974" sldId="328"/>
        </pc:sldMkLst>
        <pc:spChg chg="add del mod">
          <ac:chgData name="Ashlymol Thomas" userId="3933a447bb81c6ef" providerId="LiveId" clId="{8D3AB9CE-FE94-4C73-A3AA-0EE4901C1346}" dt="2024-11-04T07:40:13.163" v="46" actId="478"/>
          <ac:spMkLst>
            <pc:docMk/>
            <pc:sldMk cId="1899200974" sldId="328"/>
            <ac:spMk id="4" creationId="{7B24788E-8659-DB32-4A0E-5542902BD7CA}"/>
          </ac:spMkLst>
        </pc:spChg>
        <pc:spChg chg="del mod">
          <ac:chgData name="Ashlymol Thomas" userId="3933a447bb81c6ef" providerId="LiveId" clId="{8D3AB9CE-FE94-4C73-A3AA-0EE4901C1346}" dt="2024-11-04T07:40:09.855" v="45" actId="478"/>
          <ac:spMkLst>
            <pc:docMk/>
            <pc:sldMk cId="1899200974" sldId="328"/>
            <ac:spMk id="422" creationId="{7392ABC7-7427-F96D-262C-5DEF8608FCD6}"/>
          </ac:spMkLst>
        </pc:spChg>
        <pc:spChg chg="mod">
          <ac:chgData name="Ashlymol Thomas" userId="3933a447bb81c6ef" providerId="LiveId" clId="{8D3AB9CE-FE94-4C73-A3AA-0EE4901C1346}" dt="2024-11-04T17:39:51.500" v="319" actId="20577"/>
          <ac:spMkLst>
            <pc:docMk/>
            <pc:sldMk cId="1899200974" sldId="328"/>
            <ac:spMk id="424" creationId="{F95C075D-2EE0-46EC-56E1-EA2EDCE99703}"/>
          </ac:spMkLst>
        </pc:spChg>
        <pc:picChg chg="mod">
          <ac:chgData name="Ashlymol Thomas" userId="3933a447bb81c6ef" providerId="LiveId" clId="{8D3AB9CE-FE94-4C73-A3AA-0EE4901C1346}" dt="2024-11-04T17:28:50.199" v="277" actId="14100"/>
          <ac:picMkLst>
            <pc:docMk/>
            <pc:sldMk cId="1899200974" sldId="328"/>
            <ac:picMk id="3" creationId="{E0510BD0-FA22-0425-B551-2312CF43DB71}"/>
          </ac:picMkLst>
        </pc:picChg>
        <pc:picChg chg="mod">
          <ac:chgData name="Ashlymol Thomas" userId="3933a447bb81c6ef" providerId="LiveId" clId="{8D3AB9CE-FE94-4C73-A3AA-0EE4901C1346}" dt="2024-11-04T17:28:53.483" v="278" actId="14100"/>
          <ac:picMkLst>
            <pc:docMk/>
            <pc:sldMk cId="1899200974" sldId="328"/>
            <ac:picMk id="5" creationId="{23A07F93-A0C3-B4A3-7F71-9EE347B947DE}"/>
          </ac:picMkLst>
        </pc:picChg>
      </pc:sldChg>
      <pc:sldChg chg="addSp delSp modSp add mod">
        <pc:chgData name="Ashlymol Thomas" userId="3933a447bb81c6ef" providerId="LiveId" clId="{8D3AB9CE-FE94-4C73-A3AA-0EE4901C1346}" dt="2024-11-04T17:30:59.840" v="287"/>
        <pc:sldMkLst>
          <pc:docMk/>
          <pc:sldMk cId="310708204" sldId="329"/>
        </pc:sldMkLst>
        <pc:spChg chg="add del mod">
          <ac:chgData name="Ashlymol Thomas" userId="3933a447bb81c6ef" providerId="LiveId" clId="{8D3AB9CE-FE94-4C73-A3AA-0EE4901C1346}" dt="2024-11-04T07:40:34.998" v="49" actId="478"/>
          <ac:spMkLst>
            <pc:docMk/>
            <pc:sldMk cId="310708204" sldId="329"/>
            <ac:spMk id="9" creationId="{C5DFF440-0AF1-B1F8-6EA4-E1D14BAA0D93}"/>
          </ac:spMkLst>
        </pc:spChg>
        <pc:spChg chg="del">
          <ac:chgData name="Ashlymol Thomas" userId="3933a447bb81c6ef" providerId="LiveId" clId="{8D3AB9CE-FE94-4C73-A3AA-0EE4901C1346}" dt="2024-11-04T07:40:33.054" v="48" actId="478"/>
          <ac:spMkLst>
            <pc:docMk/>
            <pc:sldMk cId="310708204" sldId="329"/>
            <ac:spMk id="422" creationId="{1CC1AD8E-4850-D1CC-7143-AB54E3E7E189}"/>
          </ac:spMkLst>
        </pc:spChg>
        <pc:spChg chg="mod">
          <ac:chgData name="Ashlymol Thomas" userId="3933a447bb81c6ef" providerId="LiveId" clId="{8D3AB9CE-FE94-4C73-A3AA-0EE4901C1346}" dt="2024-11-04T17:30:59.840" v="287"/>
          <ac:spMkLst>
            <pc:docMk/>
            <pc:sldMk cId="310708204" sldId="329"/>
            <ac:spMk id="424" creationId="{8E0400B9-1F4F-21B1-6CBD-2E2B713E274B}"/>
          </ac:spMkLst>
        </pc:spChg>
        <pc:picChg chg="del">
          <ac:chgData name="Ashlymol Thomas" userId="3933a447bb81c6ef" providerId="LiveId" clId="{8D3AB9CE-FE94-4C73-A3AA-0EE4901C1346}" dt="2024-11-04T07:31:44.094" v="15" actId="478"/>
          <ac:picMkLst>
            <pc:docMk/>
            <pc:sldMk cId="310708204" sldId="329"/>
            <ac:picMk id="3" creationId="{29A8E35F-F8F5-CBC1-1B40-16719BFC8F1B}"/>
          </ac:picMkLst>
        </pc:picChg>
        <pc:picChg chg="add mod">
          <ac:chgData name="Ashlymol Thomas" userId="3933a447bb81c6ef" providerId="LiveId" clId="{8D3AB9CE-FE94-4C73-A3AA-0EE4901C1346}" dt="2024-11-04T17:30:37.669" v="285" actId="1076"/>
          <ac:picMkLst>
            <pc:docMk/>
            <pc:sldMk cId="310708204" sldId="329"/>
            <ac:picMk id="4" creationId="{9026BA33-3C21-37CF-44CE-FFA080A4F137}"/>
          </ac:picMkLst>
        </pc:picChg>
        <pc:picChg chg="add del mod">
          <ac:chgData name="Ashlymol Thomas" userId="3933a447bb81c6ef" providerId="LiveId" clId="{8D3AB9CE-FE94-4C73-A3AA-0EE4901C1346}" dt="2024-11-04T07:34:06.598" v="22" actId="478"/>
          <ac:picMkLst>
            <pc:docMk/>
            <pc:sldMk cId="310708204" sldId="329"/>
            <ac:picMk id="5" creationId="{8EA45F31-B112-24B6-E6B8-0372FA7C23B7}"/>
          </ac:picMkLst>
        </pc:picChg>
        <pc:picChg chg="add mod">
          <ac:chgData name="Ashlymol Thomas" userId="3933a447bb81c6ef" providerId="LiveId" clId="{8D3AB9CE-FE94-4C73-A3AA-0EE4901C1346}" dt="2024-11-04T17:30:32.733" v="284" actId="1076"/>
          <ac:picMkLst>
            <pc:docMk/>
            <pc:sldMk cId="310708204" sldId="329"/>
            <ac:picMk id="7" creationId="{233D0947-5336-B7DB-C63F-C432E294001A}"/>
          </ac:picMkLst>
        </pc:picChg>
        <pc:picChg chg="add del mod">
          <ac:chgData name="Ashlymol Thomas" userId="3933a447bb81c6ef" providerId="LiveId" clId="{8D3AB9CE-FE94-4C73-A3AA-0EE4901C1346}" dt="2024-11-04T17:30:25.939" v="283" actId="478"/>
          <ac:picMkLst>
            <pc:docMk/>
            <pc:sldMk cId="310708204" sldId="329"/>
            <ac:picMk id="11" creationId="{61CA2677-EC1E-FA79-9322-BD6DD648F65C}"/>
          </ac:picMkLst>
        </pc:picChg>
      </pc:sldChg>
      <pc:sldChg chg="addSp delSp modSp add mod ord">
        <pc:chgData name="Ashlymol Thomas" userId="3933a447bb81c6ef" providerId="LiveId" clId="{8D3AB9CE-FE94-4C73-A3AA-0EE4901C1346}" dt="2024-11-04T17:40:24.735" v="323" actId="14100"/>
        <pc:sldMkLst>
          <pc:docMk/>
          <pc:sldMk cId="2999289186" sldId="330"/>
        </pc:sldMkLst>
        <pc:spChg chg="mod">
          <ac:chgData name="Ashlymol Thomas" userId="3933a447bb81c6ef" providerId="LiveId" clId="{8D3AB9CE-FE94-4C73-A3AA-0EE4901C1346}" dt="2024-11-04T17:40:24.735" v="323" actId="14100"/>
          <ac:spMkLst>
            <pc:docMk/>
            <pc:sldMk cId="2999289186" sldId="330"/>
            <ac:spMk id="424" creationId="{A3E90FA2-1DCF-2B5C-5B6A-12E5073A84B5}"/>
          </ac:spMkLst>
        </pc:spChg>
        <pc:picChg chg="del">
          <ac:chgData name="Ashlymol Thomas" userId="3933a447bb81c6ef" providerId="LiveId" clId="{8D3AB9CE-FE94-4C73-A3AA-0EE4901C1346}" dt="2024-11-04T07:52:51.640" v="105" actId="478"/>
          <ac:picMkLst>
            <pc:docMk/>
            <pc:sldMk cId="2999289186" sldId="330"/>
            <ac:picMk id="3" creationId="{800CBEB7-FCBC-E53F-9F86-EEA875AAF87B}"/>
          </ac:picMkLst>
        </pc:picChg>
        <pc:picChg chg="add mod">
          <ac:chgData name="Ashlymol Thomas" userId="3933a447bb81c6ef" providerId="LiveId" clId="{8D3AB9CE-FE94-4C73-A3AA-0EE4901C1346}" dt="2024-11-04T17:37:07.291" v="302" actId="1076"/>
          <ac:picMkLst>
            <pc:docMk/>
            <pc:sldMk cId="2999289186" sldId="330"/>
            <ac:picMk id="4" creationId="{E0A45CB2-296B-6EE9-0250-9C1148A397F8}"/>
          </ac:picMkLst>
        </pc:picChg>
        <pc:picChg chg="del">
          <ac:chgData name="Ashlymol Thomas" userId="3933a447bb81c6ef" providerId="LiveId" clId="{8D3AB9CE-FE94-4C73-A3AA-0EE4901C1346}" dt="2024-11-04T07:52:53.344" v="106" actId="478"/>
          <ac:picMkLst>
            <pc:docMk/>
            <pc:sldMk cId="2999289186" sldId="330"/>
            <ac:picMk id="5" creationId="{E4596D45-A18F-9511-B0ED-AB3440D1856F}"/>
          </ac:picMkLst>
        </pc:picChg>
        <pc:picChg chg="add mod">
          <ac:chgData name="Ashlymol Thomas" userId="3933a447bb81c6ef" providerId="LiveId" clId="{8D3AB9CE-FE94-4C73-A3AA-0EE4901C1346}" dt="2024-11-04T17:37:09.571" v="303" actId="1076"/>
          <ac:picMkLst>
            <pc:docMk/>
            <pc:sldMk cId="2999289186" sldId="330"/>
            <ac:picMk id="7" creationId="{F5E08A4C-1345-0EA0-1B78-41B268B9EF64}"/>
          </ac:picMkLst>
        </pc:picChg>
      </pc:sldChg>
      <pc:sldChg chg="addSp delSp modSp add mod">
        <pc:chgData name="Ashlymol Thomas" userId="3933a447bb81c6ef" providerId="LiveId" clId="{8D3AB9CE-FE94-4C73-A3AA-0EE4901C1346}" dt="2024-11-04T17:40:39.556" v="325" actId="14100"/>
        <pc:sldMkLst>
          <pc:docMk/>
          <pc:sldMk cId="3477264791" sldId="331"/>
        </pc:sldMkLst>
        <pc:spChg chg="mod">
          <ac:chgData name="Ashlymol Thomas" userId="3933a447bb81c6ef" providerId="LiveId" clId="{8D3AB9CE-FE94-4C73-A3AA-0EE4901C1346}" dt="2024-11-04T17:40:39.556" v="325" actId="14100"/>
          <ac:spMkLst>
            <pc:docMk/>
            <pc:sldMk cId="3477264791" sldId="331"/>
            <ac:spMk id="424" creationId="{B630E8FE-144F-9805-0F82-DA41FC531398}"/>
          </ac:spMkLst>
        </pc:spChg>
        <pc:picChg chg="add mod">
          <ac:chgData name="Ashlymol Thomas" userId="3933a447bb81c6ef" providerId="LiveId" clId="{8D3AB9CE-FE94-4C73-A3AA-0EE4901C1346}" dt="2024-11-04T17:37:24.584" v="305" actId="1076"/>
          <ac:picMkLst>
            <pc:docMk/>
            <pc:sldMk cId="3477264791" sldId="331"/>
            <ac:picMk id="3" creationId="{D7C6B5FE-D83A-958B-C69E-6CD55C46EB90}"/>
          </ac:picMkLst>
        </pc:picChg>
        <pc:picChg chg="del">
          <ac:chgData name="Ashlymol Thomas" userId="3933a447bb81c6ef" providerId="LiveId" clId="{8D3AB9CE-FE94-4C73-A3AA-0EE4901C1346}" dt="2024-11-04T08:17:39.783" v="137" actId="478"/>
          <ac:picMkLst>
            <pc:docMk/>
            <pc:sldMk cId="3477264791" sldId="331"/>
            <ac:picMk id="4" creationId="{413EC192-EEBE-6B16-27BA-0C03B4C7147B}"/>
          </ac:picMkLst>
        </pc:picChg>
        <pc:picChg chg="add mod">
          <ac:chgData name="Ashlymol Thomas" userId="3933a447bb81c6ef" providerId="LiveId" clId="{8D3AB9CE-FE94-4C73-A3AA-0EE4901C1346}" dt="2024-11-04T17:37:26.610" v="306" actId="1076"/>
          <ac:picMkLst>
            <pc:docMk/>
            <pc:sldMk cId="3477264791" sldId="331"/>
            <ac:picMk id="6" creationId="{FAE55988-C7A6-8FB1-D470-05B70A76260A}"/>
          </ac:picMkLst>
        </pc:picChg>
        <pc:picChg chg="del">
          <ac:chgData name="Ashlymol Thomas" userId="3933a447bb81c6ef" providerId="LiveId" clId="{8D3AB9CE-FE94-4C73-A3AA-0EE4901C1346}" dt="2024-11-04T08:17:41.561" v="138" actId="478"/>
          <ac:picMkLst>
            <pc:docMk/>
            <pc:sldMk cId="3477264791" sldId="331"/>
            <ac:picMk id="7" creationId="{C8DD0171-2E41-6B0D-2D58-D245B55EAFD7}"/>
          </ac:picMkLst>
        </pc:picChg>
      </pc:sldChg>
      <pc:sldChg chg="addSp delSp modSp add mod">
        <pc:chgData name="Ashlymol Thomas" userId="3933a447bb81c6ef" providerId="LiveId" clId="{8D3AB9CE-FE94-4C73-A3AA-0EE4901C1346}" dt="2024-11-04T17:40:48.603" v="326" actId="14100"/>
        <pc:sldMkLst>
          <pc:docMk/>
          <pc:sldMk cId="819482412" sldId="332"/>
        </pc:sldMkLst>
        <pc:spChg chg="mod">
          <ac:chgData name="Ashlymol Thomas" userId="3933a447bb81c6ef" providerId="LiveId" clId="{8D3AB9CE-FE94-4C73-A3AA-0EE4901C1346}" dt="2024-11-04T17:40:48.603" v="326" actId="14100"/>
          <ac:spMkLst>
            <pc:docMk/>
            <pc:sldMk cId="819482412" sldId="332"/>
            <ac:spMk id="424" creationId="{BEF4C105-FD6E-AE6E-6A74-FA149BD2A832}"/>
          </ac:spMkLst>
        </pc:spChg>
        <pc:picChg chg="add mod">
          <ac:chgData name="Ashlymol Thomas" userId="3933a447bb81c6ef" providerId="LiveId" clId="{8D3AB9CE-FE94-4C73-A3AA-0EE4901C1346}" dt="2024-11-04T08:24:24.838" v="176" actId="1076"/>
          <ac:picMkLst>
            <pc:docMk/>
            <pc:sldMk cId="819482412" sldId="332"/>
            <ac:picMk id="3" creationId="{0D555D34-E669-6D2E-687E-08CAF26BA60D}"/>
          </ac:picMkLst>
        </pc:picChg>
        <pc:picChg chg="del">
          <ac:chgData name="Ashlymol Thomas" userId="3933a447bb81c6ef" providerId="LiveId" clId="{8D3AB9CE-FE94-4C73-A3AA-0EE4901C1346}" dt="2024-11-04T08:23:23.218" v="164" actId="478"/>
          <ac:picMkLst>
            <pc:docMk/>
            <pc:sldMk cId="819482412" sldId="332"/>
            <ac:picMk id="4" creationId="{82C46CBE-6171-A303-01B1-578076C992AA}"/>
          </ac:picMkLst>
        </pc:picChg>
        <pc:picChg chg="add mod">
          <ac:chgData name="Ashlymol Thomas" userId="3933a447bb81c6ef" providerId="LiveId" clId="{8D3AB9CE-FE94-4C73-A3AA-0EE4901C1346}" dt="2024-11-04T08:24:27.447" v="177" actId="1076"/>
          <ac:picMkLst>
            <pc:docMk/>
            <pc:sldMk cId="819482412" sldId="332"/>
            <ac:picMk id="6" creationId="{811DF38C-1EF7-0F42-0465-44606B792994}"/>
          </ac:picMkLst>
        </pc:picChg>
        <pc:picChg chg="del">
          <ac:chgData name="Ashlymol Thomas" userId="3933a447bb81c6ef" providerId="LiveId" clId="{8D3AB9CE-FE94-4C73-A3AA-0EE4901C1346}" dt="2024-11-04T08:23:24.831" v="165" actId="478"/>
          <ac:picMkLst>
            <pc:docMk/>
            <pc:sldMk cId="819482412" sldId="332"/>
            <ac:picMk id="7" creationId="{F2022C66-1E94-C3F4-B514-EEFC146540A3}"/>
          </ac:picMkLst>
        </pc:picChg>
      </pc:sldChg>
      <pc:sldChg chg="add del">
        <pc:chgData name="Ashlymol Thomas" userId="3933a447bb81c6ef" providerId="LiveId" clId="{8D3AB9CE-FE94-4C73-A3AA-0EE4901C1346}" dt="2024-11-04T10:11:53.576" v="241" actId="2696"/>
        <pc:sldMkLst>
          <pc:docMk/>
          <pc:sldMk cId="2465941330" sldId="333"/>
        </pc:sldMkLst>
      </pc:sldChg>
      <pc:sldChg chg="modSp add mod ord">
        <pc:chgData name="Ashlymol Thomas" userId="3933a447bb81c6ef" providerId="LiveId" clId="{8D3AB9CE-FE94-4C73-A3AA-0EE4901C1346}" dt="2024-11-04T08:29:04.162" v="208" actId="1076"/>
        <pc:sldMkLst>
          <pc:docMk/>
          <pc:sldMk cId="4011077571" sldId="334"/>
        </pc:sldMkLst>
        <pc:spChg chg="mod">
          <ac:chgData name="Ashlymol Thomas" userId="3933a447bb81c6ef" providerId="LiveId" clId="{8D3AB9CE-FE94-4C73-A3AA-0EE4901C1346}" dt="2024-11-04T08:28:55.853" v="207" actId="20577"/>
          <ac:spMkLst>
            <pc:docMk/>
            <pc:sldMk cId="4011077571" sldId="334"/>
            <ac:spMk id="414" creationId="{2B3F50C6-7AFB-9989-3470-2D4306041437}"/>
          </ac:spMkLst>
        </pc:spChg>
        <pc:spChg chg="mod">
          <ac:chgData name="Ashlymol Thomas" userId="3933a447bb81c6ef" providerId="LiveId" clId="{8D3AB9CE-FE94-4C73-A3AA-0EE4901C1346}" dt="2024-11-04T08:29:04.162" v="208" actId="1076"/>
          <ac:spMkLst>
            <pc:docMk/>
            <pc:sldMk cId="4011077571" sldId="334"/>
            <ac:spMk id="415" creationId="{D3505123-43F8-3B8F-C693-3F9B32A93F67}"/>
          </ac:spMkLst>
        </pc:spChg>
      </pc:sldChg>
      <pc:sldChg chg="addSp delSp modSp add mod ord">
        <pc:chgData name="Ashlymol Thomas" userId="3933a447bb81c6ef" providerId="LiveId" clId="{8D3AB9CE-FE94-4C73-A3AA-0EE4901C1346}" dt="2024-11-04T08:51:19.969" v="239" actId="1076"/>
        <pc:sldMkLst>
          <pc:docMk/>
          <pc:sldMk cId="4005426275" sldId="335"/>
        </pc:sldMkLst>
        <pc:spChg chg="add del mod">
          <ac:chgData name="Ashlymol Thomas" userId="3933a447bb81c6ef" providerId="LiveId" clId="{8D3AB9CE-FE94-4C73-A3AA-0EE4901C1346}" dt="2024-11-04T08:51:11.163" v="238" actId="478"/>
          <ac:spMkLst>
            <pc:docMk/>
            <pc:sldMk cId="4005426275" sldId="335"/>
            <ac:spMk id="3" creationId="{7DF34C25-2CCF-22E7-523D-1C8D7A183C79}"/>
          </ac:spMkLst>
        </pc:spChg>
        <pc:spChg chg="mod">
          <ac:chgData name="Ashlymol Thomas" userId="3933a447bb81c6ef" providerId="LiveId" clId="{8D3AB9CE-FE94-4C73-A3AA-0EE4901C1346}" dt="2024-11-04T08:51:19.969" v="239" actId="1076"/>
          <ac:spMkLst>
            <pc:docMk/>
            <pc:sldMk cId="4005426275" sldId="335"/>
            <ac:spMk id="327" creationId="{5365CA82-0EEA-9EF4-6BC8-9B7ACA69E9B5}"/>
          </ac:spMkLst>
        </pc:spChg>
        <pc:spChg chg="del">
          <ac:chgData name="Ashlymol Thomas" userId="3933a447bb81c6ef" providerId="LiveId" clId="{8D3AB9CE-FE94-4C73-A3AA-0EE4901C1346}" dt="2024-11-04T08:51:05.350" v="237" actId="478"/>
          <ac:spMkLst>
            <pc:docMk/>
            <pc:sldMk cId="4005426275" sldId="335"/>
            <ac:spMk id="328" creationId="{273B74AD-22BB-319F-F486-B62BDFD7A120}"/>
          </ac:spMkLst>
        </pc:spChg>
      </pc:sldChg>
      <pc:sldChg chg="delSp modSp add mod">
        <pc:chgData name="Ashlymol Thomas" userId="3933a447bb81c6ef" providerId="LiveId" clId="{8D3AB9CE-FE94-4C73-A3AA-0EE4901C1346}" dt="2024-11-04T17:40:30.941" v="324" actId="20577"/>
        <pc:sldMkLst>
          <pc:docMk/>
          <pc:sldMk cId="786423218" sldId="336"/>
        </pc:sldMkLst>
        <pc:spChg chg="mod">
          <ac:chgData name="Ashlymol Thomas" userId="3933a447bb81c6ef" providerId="LiveId" clId="{8D3AB9CE-FE94-4C73-A3AA-0EE4901C1346}" dt="2024-11-04T17:40:30.941" v="324" actId="20577"/>
          <ac:spMkLst>
            <pc:docMk/>
            <pc:sldMk cId="786423218" sldId="336"/>
            <ac:spMk id="424" creationId="{6EB32A85-4279-381D-34C8-0E86330A1F81}"/>
          </ac:spMkLst>
        </pc:spChg>
        <pc:picChg chg="del">
          <ac:chgData name="Ashlymol Thomas" userId="3933a447bb81c6ef" providerId="LiveId" clId="{8D3AB9CE-FE94-4C73-A3AA-0EE4901C1346}" dt="2024-11-04T17:28:15.305" v="271" actId="478"/>
          <ac:picMkLst>
            <pc:docMk/>
            <pc:sldMk cId="786423218" sldId="336"/>
            <ac:picMk id="4" creationId="{4575C77C-5644-33C2-F31B-E57962E3A341}"/>
          </ac:picMkLst>
        </pc:picChg>
        <pc:picChg chg="del">
          <ac:chgData name="Ashlymol Thomas" userId="3933a447bb81c6ef" providerId="LiveId" clId="{8D3AB9CE-FE94-4C73-A3AA-0EE4901C1346}" dt="2024-11-04T17:28:13.597" v="270" actId="478"/>
          <ac:picMkLst>
            <pc:docMk/>
            <pc:sldMk cId="786423218" sldId="336"/>
            <ac:picMk id="7" creationId="{DB0315D4-499E-4BBB-2262-7DA958637DA9}"/>
          </ac:picMkLst>
        </pc:picChg>
        <pc:picChg chg="mod">
          <ac:chgData name="Ashlymol Thomas" userId="3933a447bb81c6ef" providerId="LiveId" clId="{8D3AB9CE-FE94-4C73-A3AA-0EE4901C1346}" dt="2024-11-04T17:31:41.326" v="293" actId="14100"/>
          <ac:picMkLst>
            <pc:docMk/>
            <pc:sldMk cId="786423218" sldId="336"/>
            <ac:picMk id="11" creationId="{2B6BBFA2-2453-E9E6-FF7B-A0D1F35C5D78}"/>
          </ac:picMkLst>
        </pc:picChg>
      </pc:sldChg>
      <pc:sldMasterChg chg="delSldLayout">
        <pc:chgData name="Ashlymol Thomas" userId="3933a447bb81c6ef" providerId="LiveId" clId="{8D3AB9CE-FE94-4C73-A3AA-0EE4901C1346}" dt="2024-11-04T17:01:03.525" v="250" actId="2696"/>
        <pc:sldMasterMkLst>
          <pc:docMk/>
          <pc:sldMasterMk cId="0" sldId="2147483679"/>
        </pc:sldMasterMkLst>
        <pc:sldLayoutChg chg="del">
          <pc:chgData name="Ashlymol Thomas" userId="3933a447bb81c6ef" providerId="LiveId" clId="{8D3AB9CE-FE94-4C73-A3AA-0EE4901C1346}" dt="2024-11-04T17:01:03.525" v="250" actId="2696"/>
          <pc:sldLayoutMkLst>
            <pc:docMk/>
            <pc:sldMasterMk cId="0" sldId="2147483679"/>
            <pc:sldLayoutMk cId="0" sldId="2147483649"/>
          </pc:sldLayoutMkLst>
        </pc:sldLayoutChg>
        <pc:sldLayoutChg chg="del">
          <pc:chgData name="Ashlymol Thomas" userId="3933a447bb81c6ef" providerId="LiveId" clId="{8D3AB9CE-FE94-4C73-A3AA-0EE4901C1346}" dt="2024-11-04T08:14:35.296" v="125" actId="2696"/>
          <pc:sldLayoutMkLst>
            <pc:docMk/>
            <pc:sldMasterMk cId="0" sldId="2147483679"/>
            <pc:sldLayoutMk cId="0" sldId="2147483659"/>
          </pc:sldLayoutMkLst>
        </pc:sldLayoutChg>
        <pc:sldLayoutChg chg="del">
          <pc:chgData name="Ashlymol Thomas" userId="3933a447bb81c6ef" providerId="LiveId" clId="{8D3AB9CE-FE94-4C73-A3AA-0EE4901C1346}" dt="2024-11-04T17:00:54.439" v="249" actId="2696"/>
          <pc:sldLayoutMkLst>
            <pc:docMk/>
            <pc:sldMasterMk cId="0" sldId="2147483679"/>
            <pc:sldLayoutMk cId="0" sldId="214748366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4bbe4350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4bbe4350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9F336474-767C-6A58-2503-7A68B6C9911B}"/>
            </a:ext>
          </a:extLst>
        </p:cNvPr>
        <p:cNvGrpSpPr/>
        <p:nvPr/>
      </p:nvGrpSpPr>
      <p:grpSpPr>
        <a:xfrm>
          <a:off x="0" y="0"/>
          <a:ext cx="0" cy="0"/>
          <a:chOff x="0" y="0"/>
          <a:chExt cx="0" cy="0"/>
        </a:xfrm>
      </p:grpSpPr>
      <p:sp>
        <p:nvSpPr>
          <p:cNvPr id="411" name="Google Shape;411;g54dda1946d_6_322:notes">
            <a:extLst>
              <a:ext uri="{FF2B5EF4-FFF2-40B4-BE49-F238E27FC236}">
                <a16:creationId xmlns:a16="http://schemas.microsoft.com/office/drawing/2014/main" id="{4C7283D9-892B-23EF-3743-5E5847860D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4dda1946d_6_322:notes">
            <a:extLst>
              <a:ext uri="{FF2B5EF4-FFF2-40B4-BE49-F238E27FC236}">
                <a16:creationId xmlns:a16="http://schemas.microsoft.com/office/drawing/2014/main" id="{D81BDDA9-E14A-D866-FBDE-F06C537858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645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a:extLst>
            <a:ext uri="{FF2B5EF4-FFF2-40B4-BE49-F238E27FC236}">
              <a16:creationId xmlns:a16="http://schemas.microsoft.com/office/drawing/2014/main" id="{B2D0DD1E-426A-78D2-F0C4-C8BB36F995D3}"/>
            </a:ext>
          </a:extLst>
        </p:cNvPr>
        <p:cNvGrpSpPr/>
        <p:nvPr/>
      </p:nvGrpSpPr>
      <p:grpSpPr>
        <a:xfrm>
          <a:off x="0" y="0"/>
          <a:ext cx="0" cy="0"/>
          <a:chOff x="0" y="0"/>
          <a:chExt cx="0" cy="0"/>
        </a:xfrm>
      </p:grpSpPr>
      <p:sp>
        <p:nvSpPr>
          <p:cNvPr id="418" name="Google Shape;418;g54dda1946d_6_332:notes">
            <a:extLst>
              <a:ext uri="{FF2B5EF4-FFF2-40B4-BE49-F238E27FC236}">
                <a16:creationId xmlns:a16="http://schemas.microsoft.com/office/drawing/2014/main" id="{A5FC8FE5-5DD9-4F5B-C4C6-B5C6BA844F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4dda1946d_6_332:notes">
            <a:extLst>
              <a:ext uri="{FF2B5EF4-FFF2-40B4-BE49-F238E27FC236}">
                <a16:creationId xmlns:a16="http://schemas.microsoft.com/office/drawing/2014/main" id="{A97291AD-ADCA-6413-6C93-975D3437DC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324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a:extLst>
            <a:ext uri="{FF2B5EF4-FFF2-40B4-BE49-F238E27FC236}">
              <a16:creationId xmlns:a16="http://schemas.microsoft.com/office/drawing/2014/main" id="{9AC27095-C510-09DE-D26F-FD9F00044EC3}"/>
            </a:ext>
          </a:extLst>
        </p:cNvPr>
        <p:cNvGrpSpPr/>
        <p:nvPr/>
      </p:nvGrpSpPr>
      <p:grpSpPr>
        <a:xfrm>
          <a:off x="0" y="0"/>
          <a:ext cx="0" cy="0"/>
          <a:chOff x="0" y="0"/>
          <a:chExt cx="0" cy="0"/>
        </a:xfrm>
      </p:grpSpPr>
      <p:sp>
        <p:nvSpPr>
          <p:cNvPr id="418" name="Google Shape;418;g54dda1946d_6_332:notes">
            <a:extLst>
              <a:ext uri="{FF2B5EF4-FFF2-40B4-BE49-F238E27FC236}">
                <a16:creationId xmlns:a16="http://schemas.microsoft.com/office/drawing/2014/main" id="{A205CE23-3EDD-C58F-26FE-27779DDD76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4dda1946d_6_332:notes">
            <a:extLst>
              <a:ext uri="{FF2B5EF4-FFF2-40B4-BE49-F238E27FC236}">
                <a16:creationId xmlns:a16="http://schemas.microsoft.com/office/drawing/2014/main" id="{02658295-24C0-1CB7-1489-98F2A45C0E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263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a:extLst>
            <a:ext uri="{FF2B5EF4-FFF2-40B4-BE49-F238E27FC236}">
              <a16:creationId xmlns:a16="http://schemas.microsoft.com/office/drawing/2014/main" id="{9C334651-2BC5-9586-5D8C-9410E71A657E}"/>
            </a:ext>
          </a:extLst>
        </p:cNvPr>
        <p:cNvGrpSpPr/>
        <p:nvPr/>
      </p:nvGrpSpPr>
      <p:grpSpPr>
        <a:xfrm>
          <a:off x="0" y="0"/>
          <a:ext cx="0" cy="0"/>
          <a:chOff x="0" y="0"/>
          <a:chExt cx="0" cy="0"/>
        </a:xfrm>
      </p:grpSpPr>
      <p:sp>
        <p:nvSpPr>
          <p:cNvPr id="418" name="Google Shape;418;g54dda1946d_6_332:notes">
            <a:extLst>
              <a:ext uri="{FF2B5EF4-FFF2-40B4-BE49-F238E27FC236}">
                <a16:creationId xmlns:a16="http://schemas.microsoft.com/office/drawing/2014/main" id="{E92AA511-A50C-D208-ADA2-3EBB72E30B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4dda1946d_6_332:notes">
            <a:extLst>
              <a:ext uri="{FF2B5EF4-FFF2-40B4-BE49-F238E27FC236}">
                <a16:creationId xmlns:a16="http://schemas.microsoft.com/office/drawing/2014/main" id="{776073DF-309A-080D-4AD1-A6C599F894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740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a:extLst>
            <a:ext uri="{FF2B5EF4-FFF2-40B4-BE49-F238E27FC236}">
              <a16:creationId xmlns:a16="http://schemas.microsoft.com/office/drawing/2014/main" id="{53C0F073-9D76-5643-F4F5-647D9586309C}"/>
            </a:ext>
          </a:extLst>
        </p:cNvPr>
        <p:cNvGrpSpPr/>
        <p:nvPr/>
      </p:nvGrpSpPr>
      <p:grpSpPr>
        <a:xfrm>
          <a:off x="0" y="0"/>
          <a:ext cx="0" cy="0"/>
          <a:chOff x="0" y="0"/>
          <a:chExt cx="0" cy="0"/>
        </a:xfrm>
      </p:grpSpPr>
      <p:sp>
        <p:nvSpPr>
          <p:cNvPr id="418" name="Google Shape;418;g54dda1946d_6_332:notes">
            <a:extLst>
              <a:ext uri="{FF2B5EF4-FFF2-40B4-BE49-F238E27FC236}">
                <a16:creationId xmlns:a16="http://schemas.microsoft.com/office/drawing/2014/main" id="{38916C01-D7B2-662C-9953-C61890270A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4dda1946d_6_332:notes">
            <a:extLst>
              <a:ext uri="{FF2B5EF4-FFF2-40B4-BE49-F238E27FC236}">
                <a16:creationId xmlns:a16="http://schemas.microsoft.com/office/drawing/2014/main" id="{8F8CA092-881B-062C-0C41-2B37D66AA8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68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a:extLst>
            <a:ext uri="{FF2B5EF4-FFF2-40B4-BE49-F238E27FC236}">
              <a16:creationId xmlns:a16="http://schemas.microsoft.com/office/drawing/2014/main" id="{90B7BA01-10E8-8D3B-E008-95FE085597AE}"/>
            </a:ext>
          </a:extLst>
        </p:cNvPr>
        <p:cNvGrpSpPr/>
        <p:nvPr/>
      </p:nvGrpSpPr>
      <p:grpSpPr>
        <a:xfrm>
          <a:off x="0" y="0"/>
          <a:ext cx="0" cy="0"/>
          <a:chOff x="0" y="0"/>
          <a:chExt cx="0" cy="0"/>
        </a:xfrm>
      </p:grpSpPr>
      <p:sp>
        <p:nvSpPr>
          <p:cNvPr id="418" name="Google Shape;418;g54dda1946d_6_332:notes">
            <a:extLst>
              <a:ext uri="{FF2B5EF4-FFF2-40B4-BE49-F238E27FC236}">
                <a16:creationId xmlns:a16="http://schemas.microsoft.com/office/drawing/2014/main" id="{B19F02FB-C694-46EF-D8BA-DDEF946DE4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4dda1946d_6_332:notes">
            <a:extLst>
              <a:ext uri="{FF2B5EF4-FFF2-40B4-BE49-F238E27FC236}">
                <a16:creationId xmlns:a16="http://schemas.microsoft.com/office/drawing/2014/main" id="{98C76E75-7BF0-D9E3-557F-84D50A05B7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306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a:extLst>
            <a:ext uri="{FF2B5EF4-FFF2-40B4-BE49-F238E27FC236}">
              <a16:creationId xmlns:a16="http://schemas.microsoft.com/office/drawing/2014/main" id="{9F8A3338-313D-D437-41BA-E31545E7180F}"/>
            </a:ext>
          </a:extLst>
        </p:cNvPr>
        <p:cNvGrpSpPr/>
        <p:nvPr/>
      </p:nvGrpSpPr>
      <p:grpSpPr>
        <a:xfrm>
          <a:off x="0" y="0"/>
          <a:ext cx="0" cy="0"/>
          <a:chOff x="0" y="0"/>
          <a:chExt cx="0" cy="0"/>
        </a:xfrm>
      </p:grpSpPr>
      <p:sp>
        <p:nvSpPr>
          <p:cNvPr id="418" name="Google Shape;418;g54dda1946d_6_332:notes">
            <a:extLst>
              <a:ext uri="{FF2B5EF4-FFF2-40B4-BE49-F238E27FC236}">
                <a16:creationId xmlns:a16="http://schemas.microsoft.com/office/drawing/2014/main" id="{6DFB8FA0-044F-C4D1-FCDD-BD4409B03F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4dda1946d_6_332:notes">
            <a:extLst>
              <a:ext uri="{FF2B5EF4-FFF2-40B4-BE49-F238E27FC236}">
                <a16:creationId xmlns:a16="http://schemas.microsoft.com/office/drawing/2014/main" id="{591B1230-D0D5-3BB1-D904-82DC7B2026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931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a:extLst>
            <a:ext uri="{FF2B5EF4-FFF2-40B4-BE49-F238E27FC236}">
              <a16:creationId xmlns:a16="http://schemas.microsoft.com/office/drawing/2014/main" id="{33693CA5-0D7C-2A53-D88A-22ECE36F1DFB}"/>
            </a:ext>
          </a:extLst>
        </p:cNvPr>
        <p:cNvGrpSpPr/>
        <p:nvPr/>
      </p:nvGrpSpPr>
      <p:grpSpPr>
        <a:xfrm>
          <a:off x="0" y="0"/>
          <a:ext cx="0" cy="0"/>
          <a:chOff x="0" y="0"/>
          <a:chExt cx="0" cy="0"/>
        </a:xfrm>
      </p:grpSpPr>
      <p:sp>
        <p:nvSpPr>
          <p:cNvPr id="418" name="Google Shape;418;g54dda1946d_6_332:notes">
            <a:extLst>
              <a:ext uri="{FF2B5EF4-FFF2-40B4-BE49-F238E27FC236}">
                <a16:creationId xmlns:a16="http://schemas.microsoft.com/office/drawing/2014/main" id="{D8C90A79-42A5-2511-DF27-23A45E8656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4dda1946d_6_332:notes">
            <a:extLst>
              <a:ext uri="{FF2B5EF4-FFF2-40B4-BE49-F238E27FC236}">
                <a16:creationId xmlns:a16="http://schemas.microsoft.com/office/drawing/2014/main" id="{B5A04246-2616-8F59-B66A-45BFB7B9D8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75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3B909456-CA8E-18DD-6E53-1C3FE3565715}"/>
            </a:ext>
          </a:extLst>
        </p:cNvPr>
        <p:cNvGrpSpPr/>
        <p:nvPr/>
      </p:nvGrpSpPr>
      <p:grpSpPr>
        <a:xfrm>
          <a:off x="0" y="0"/>
          <a:ext cx="0" cy="0"/>
          <a:chOff x="0" y="0"/>
          <a:chExt cx="0" cy="0"/>
        </a:xfrm>
      </p:grpSpPr>
      <p:sp>
        <p:nvSpPr>
          <p:cNvPr id="411" name="Google Shape;411;g54dda1946d_6_322:notes">
            <a:extLst>
              <a:ext uri="{FF2B5EF4-FFF2-40B4-BE49-F238E27FC236}">
                <a16:creationId xmlns:a16="http://schemas.microsoft.com/office/drawing/2014/main" id="{15E26C61-1E08-A5DA-21C8-2564037768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4dda1946d_6_322:notes">
            <a:extLst>
              <a:ext uri="{FF2B5EF4-FFF2-40B4-BE49-F238E27FC236}">
                <a16:creationId xmlns:a16="http://schemas.microsoft.com/office/drawing/2014/main" id="{9BED1E87-B189-8189-7D03-4F0EE42A51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7434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4cd960f7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4cd960f7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a:extLst>
            <a:ext uri="{FF2B5EF4-FFF2-40B4-BE49-F238E27FC236}">
              <a16:creationId xmlns:a16="http://schemas.microsoft.com/office/drawing/2014/main" id="{F5A66521-1ED8-3378-45A2-4274C80291D8}"/>
            </a:ext>
          </a:extLst>
        </p:cNvPr>
        <p:cNvGrpSpPr/>
        <p:nvPr/>
      </p:nvGrpSpPr>
      <p:grpSpPr>
        <a:xfrm>
          <a:off x="0" y="0"/>
          <a:ext cx="0" cy="0"/>
          <a:chOff x="0" y="0"/>
          <a:chExt cx="0" cy="0"/>
        </a:xfrm>
      </p:grpSpPr>
      <p:sp>
        <p:nvSpPr>
          <p:cNvPr id="323" name="Google Shape;323;g24bbe4350a6_0_0:notes">
            <a:extLst>
              <a:ext uri="{FF2B5EF4-FFF2-40B4-BE49-F238E27FC236}">
                <a16:creationId xmlns:a16="http://schemas.microsoft.com/office/drawing/2014/main" id="{6203A17C-9EDD-5FF8-671E-A8557B65D4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4bbe4350a6_0_0:notes">
            <a:extLst>
              <a:ext uri="{FF2B5EF4-FFF2-40B4-BE49-F238E27FC236}">
                <a16:creationId xmlns:a16="http://schemas.microsoft.com/office/drawing/2014/main" id="{64E8B6EA-F596-B853-E9EF-D7BD342708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184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a:extLst>
            <a:ext uri="{FF2B5EF4-FFF2-40B4-BE49-F238E27FC236}">
              <a16:creationId xmlns:a16="http://schemas.microsoft.com/office/drawing/2014/main" id="{FB71BA4A-96BE-37FD-EEAE-C35B0F83F8FB}"/>
            </a:ext>
          </a:extLst>
        </p:cNvPr>
        <p:cNvGrpSpPr/>
        <p:nvPr/>
      </p:nvGrpSpPr>
      <p:grpSpPr>
        <a:xfrm>
          <a:off x="0" y="0"/>
          <a:ext cx="0" cy="0"/>
          <a:chOff x="0" y="0"/>
          <a:chExt cx="0" cy="0"/>
        </a:xfrm>
      </p:grpSpPr>
      <p:sp>
        <p:nvSpPr>
          <p:cNvPr id="759" name="Google Shape;759;gd5260bdd85_0_313:notes">
            <a:extLst>
              <a:ext uri="{FF2B5EF4-FFF2-40B4-BE49-F238E27FC236}">
                <a16:creationId xmlns:a16="http://schemas.microsoft.com/office/drawing/2014/main" id="{1E28EF09-D90C-5C6F-D42E-03BD1E49D2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d5260bdd85_0_313:notes">
            <a:extLst>
              <a:ext uri="{FF2B5EF4-FFF2-40B4-BE49-F238E27FC236}">
                <a16:creationId xmlns:a16="http://schemas.microsoft.com/office/drawing/2014/main" id="{B3D5FC09-E678-7881-9814-8056DD01C2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7172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9D8235B1-7661-FBBA-1ED2-9252F0C38ED1}"/>
            </a:ext>
          </a:extLst>
        </p:cNvPr>
        <p:cNvGrpSpPr/>
        <p:nvPr/>
      </p:nvGrpSpPr>
      <p:grpSpPr>
        <a:xfrm>
          <a:off x="0" y="0"/>
          <a:ext cx="0" cy="0"/>
          <a:chOff x="0" y="0"/>
          <a:chExt cx="0" cy="0"/>
        </a:xfrm>
      </p:grpSpPr>
      <p:sp>
        <p:nvSpPr>
          <p:cNvPr id="411" name="Google Shape;411;g54dda1946d_6_322:notes">
            <a:extLst>
              <a:ext uri="{FF2B5EF4-FFF2-40B4-BE49-F238E27FC236}">
                <a16:creationId xmlns:a16="http://schemas.microsoft.com/office/drawing/2014/main" id="{9445A7DB-F721-EB0A-F510-ED9C05E2F1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4dda1946d_6_322:notes">
            <a:extLst>
              <a:ext uri="{FF2B5EF4-FFF2-40B4-BE49-F238E27FC236}">
                <a16:creationId xmlns:a16="http://schemas.microsoft.com/office/drawing/2014/main" id="{5CF9BA4C-EAA3-2BCA-4FD8-8A76D511FC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2589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5B9042BD-8A3C-8411-8782-CF91D06A8373}"/>
            </a:ext>
          </a:extLst>
        </p:cNvPr>
        <p:cNvGrpSpPr/>
        <p:nvPr/>
      </p:nvGrpSpPr>
      <p:grpSpPr>
        <a:xfrm>
          <a:off x="0" y="0"/>
          <a:ext cx="0" cy="0"/>
          <a:chOff x="0" y="0"/>
          <a:chExt cx="0" cy="0"/>
        </a:xfrm>
      </p:grpSpPr>
      <p:sp>
        <p:nvSpPr>
          <p:cNvPr id="411" name="Google Shape;411;g54dda1946d_6_322:notes">
            <a:extLst>
              <a:ext uri="{FF2B5EF4-FFF2-40B4-BE49-F238E27FC236}">
                <a16:creationId xmlns:a16="http://schemas.microsoft.com/office/drawing/2014/main" id="{8A5F1812-8CA8-E28B-8414-4FE42DF207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4dda1946d_6_322:notes">
            <a:extLst>
              <a:ext uri="{FF2B5EF4-FFF2-40B4-BE49-F238E27FC236}">
                <a16:creationId xmlns:a16="http://schemas.microsoft.com/office/drawing/2014/main" id="{9B785B2B-F09B-6B54-DFB2-385C3C7498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1348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7E4BF8E6-D9F1-D47B-45D7-419A442CF326}"/>
            </a:ext>
          </a:extLst>
        </p:cNvPr>
        <p:cNvGrpSpPr/>
        <p:nvPr/>
      </p:nvGrpSpPr>
      <p:grpSpPr>
        <a:xfrm>
          <a:off x="0" y="0"/>
          <a:ext cx="0" cy="0"/>
          <a:chOff x="0" y="0"/>
          <a:chExt cx="0" cy="0"/>
        </a:xfrm>
      </p:grpSpPr>
      <p:sp>
        <p:nvSpPr>
          <p:cNvPr id="411" name="Google Shape;411;g54dda1946d_6_322:notes">
            <a:extLst>
              <a:ext uri="{FF2B5EF4-FFF2-40B4-BE49-F238E27FC236}">
                <a16:creationId xmlns:a16="http://schemas.microsoft.com/office/drawing/2014/main" id="{84633FF1-EFD7-EEA9-9E3E-2ADCBDDA53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4dda1946d_6_322:notes">
            <a:extLst>
              <a:ext uri="{FF2B5EF4-FFF2-40B4-BE49-F238E27FC236}">
                <a16:creationId xmlns:a16="http://schemas.microsoft.com/office/drawing/2014/main" id="{C34C0A17-DFAB-94B6-AA7A-62786B68DD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661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7422" y="0"/>
            <a:ext cx="9129154" cy="5143499"/>
          </a:xfrm>
          <a:prstGeom prst="rect">
            <a:avLst/>
          </a:prstGeom>
          <a:noFill/>
          <a:ln>
            <a:noFill/>
          </a:ln>
        </p:spPr>
      </p:pic>
      <p:pic>
        <p:nvPicPr>
          <p:cNvPr id="10" name="Google Shape;10;p2"/>
          <p:cNvPicPr preferRelativeResize="0"/>
          <p:nvPr/>
        </p:nvPicPr>
        <p:blipFill>
          <a:blip r:embed="rId3">
            <a:alphaModFix amt="7000"/>
          </a:blip>
          <a:stretch>
            <a:fillRect/>
          </a:stretch>
        </p:blipFill>
        <p:spPr>
          <a:xfrm flipH="1">
            <a:off x="0" y="0"/>
            <a:ext cx="9144003" cy="5143501"/>
          </a:xfrm>
          <a:prstGeom prst="rect">
            <a:avLst/>
          </a:prstGeom>
          <a:noFill/>
          <a:ln>
            <a:noFill/>
          </a:ln>
        </p:spPr>
      </p:pic>
      <p:sp>
        <p:nvSpPr>
          <p:cNvPr id="11" name="Google Shape;11;p2"/>
          <p:cNvSpPr txBox="1">
            <a:spLocks noGrp="1"/>
          </p:cNvSpPr>
          <p:nvPr>
            <p:ph type="ctrTitle"/>
          </p:nvPr>
        </p:nvSpPr>
        <p:spPr>
          <a:xfrm>
            <a:off x="637025" y="1403900"/>
            <a:ext cx="4408800" cy="21285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rgbClr val="191919"/>
              </a:buClr>
              <a:buSzPts val="5200"/>
              <a:buNone/>
              <a:defRPr sz="76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637025" y="3445900"/>
            <a:ext cx="4408800" cy="3870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rgbClr val="333333"/>
                </a:solidFill>
                <a:latin typeface="Open Sans Medium"/>
                <a:ea typeface="Open Sans Medium"/>
                <a:cs typeface="Open Sans Medium"/>
                <a:sym typeface="Open Sans Mediu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 name="Google Shape;13;p2"/>
          <p:cNvSpPr>
            <a:spLocks noGrp="1"/>
          </p:cNvSpPr>
          <p:nvPr>
            <p:ph type="pic" idx="2"/>
          </p:nvPr>
        </p:nvSpPr>
        <p:spPr>
          <a:xfrm>
            <a:off x="5199225" y="847468"/>
            <a:ext cx="3444900" cy="3448500"/>
          </a:xfrm>
          <a:prstGeom prst="ellipse">
            <a:avLst/>
          </a:prstGeom>
          <a:noFill/>
          <a:ln>
            <a:noFill/>
          </a:ln>
        </p:spPr>
      </p:sp>
      <p:sp>
        <p:nvSpPr>
          <p:cNvPr id="14" name="Google Shape;14;p2"/>
          <p:cNvSpPr/>
          <p:nvPr/>
        </p:nvSpPr>
        <p:spPr>
          <a:xfrm rot="5400000">
            <a:off x="7811250" y="3810675"/>
            <a:ext cx="444900" cy="222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293325" y="3730875"/>
            <a:ext cx="706975" cy="82777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
        <p:nvSpPr>
          <p:cNvPr id="16" name="Google Shape;16;p2"/>
          <p:cNvSpPr/>
          <p:nvPr/>
        </p:nvSpPr>
        <p:spPr>
          <a:xfrm rot="-1465603" flipH="1">
            <a:off x="1129186" y="4446579"/>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
        <p:nvSpPr>
          <p:cNvPr id="17" name="Google Shape;17;p2"/>
          <p:cNvSpPr/>
          <p:nvPr/>
        </p:nvSpPr>
        <p:spPr>
          <a:xfrm rot="1465603">
            <a:off x="317536" y="334879"/>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33"/>
        <p:cNvGrpSpPr/>
        <p:nvPr/>
      </p:nvGrpSpPr>
      <p:grpSpPr>
        <a:xfrm>
          <a:off x="0" y="0"/>
          <a:ext cx="0" cy="0"/>
          <a:chOff x="0" y="0"/>
          <a:chExt cx="0" cy="0"/>
        </a:xfrm>
      </p:grpSpPr>
      <p:sp>
        <p:nvSpPr>
          <p:cNvPr id="134" name="Google Shape;134;p15"/>
          <p:cNvSpPr txBox="1">
            <a:spLocks noGrp="1"/>
          </p:cNvSpPr>
          <p:nvPr>
            <p:ph type="title"/>
          </p:nvPr>
        </p:nvSpPr>
        <p:spPr>
          <a:xfrm>
            <a:off x="713225" y="2997600"/>
            <a:ext cx="4393200" cy="661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5" name="Google Shape;135;p15"/>
          <p:cNvSpPr txBox="1">
            <a:spLocks noGrp="1"/>
          </p:cNvSpPr>
          <p:nvPr>
            <p:ph type="subTitle" idx="1"/>
          </p:nvPr>
        </p:nvSpPr>
        <p:spPr>
          <a:xfrm>
            <a:off x="713225" y="1481650"/>
            <a:ext cx="4393200" cy="1574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36" name="Google Shape;136;p15"/>
          <p:cNvSpPr>
            <a:spLocks noGrp="1"/>
          </p:cNvSpPr>
          <p:nvPr>
            <p:ph type="pic" idx="2"/>
          </p:nvPr>
        </p:nvSpPr>
        <p:spPr>
          <a:xfrm>
            <a:off x="5199225" y="847468"/>
            <a:ext cx="3444900" cy="3448500"/>
          </a:xfrm>
          <a:prstGeom prst="ellipse">
            <a:avLst/>
          </a:prstGeom>
          <a:noFill/>
          <a:ln>
            <a:noFill/>
          </a:ln>
        </p:spPr>
      </p:sp>
      <p:pic>
        <p:nvPicPr>
          <p:cNvPr id="137" name="Google Shape;137;p15"/>
          <p:cNvPicPr preferRelativeResize="0"/>
          <p:nvPr/>
        </p:nvPicPr>
        <p:blipFill>
          <a:blip r:embed="rId2">
            <a:alphaModFix amt="7000"/>
          </a:blip>
          <a:stretch>
            <a:fillRect/>
          </a:stretch>
        </p:blipFill>
        <p:spPr>
          <a:xfrm rot="10800000" flipH="1">
            <a:off x="0" y="0"/>
            <a:ext cx="9144003" cy="5143501"/>
          </a:xfrm>
          <a:prstGeom prst="rect">
            <a:avLst/>
          </a:prstGeom>
          <a:noFill/>
          <a:ln>
            <a:noFill/>
          </a:ln>
        </p:spPr>
      </p:pic>
      <p:pic>
        <p:nvPicPr>
          <p:cNvPr id="138" name="Google Shape;138;p15"/>
          <p:cNvPicPr preferRelativeResize="0"/>
          <p:nvPr/>
        </p:nvPicPr>
        <p:blipFill>
          <a:blip r:embed="rId3">
            <a:alphaModFix/>
          </a:blip>
          <a:stretch>
            <a:fillRect/>
          </a:stretch>
        </p:blipFill>
        <p:spPr>
          <a:xfrm rot="10800000">
            <a:off x="7426" y="2"/>
            <a:ext cx="9129154" cy="5143499"/>
          </a:xfrm>
          <a:prstGeom prst="rect">
            <a:avLst/>
          </a:prstGeom>
          <a:noFill/>
          <a:ln>
            <a:noFill/>
          </a:ln>
        </p:spPr>
      </p:pic>
      <p:sp>
        <p:nvSpPr>
          <p:cNvPr id="139" name="Google Shape;139;p15"/>
          <p:cNvSpPr/>
          <p:nvPr/>
        </p:nvSpPr>
        <p:spPr>
          <a:xfrm rot="5400000">
            <a:off x="7811400" y="3810750"/>
            <a:ext cx="444900" cy="222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4">
    <p:bg>
      <p:bgPr>
        <a:solidFill>
          <a:schemeClr val="lt2"/>
        </a:solidFill>
        <a:effectLst/>
      </p:bgPr>
    </p:bg>
    <p:spTree>
      <p:nvGrpSpPr>
        <p:cNvPr id="1" name="Shape 150"/>
        <p:cNvGrpSpPr/>
        <p:nvPr/>
      </p:nvGrpSpPr>
      <p:grpSpPr>
        <a:xfrm>
          <a:off x="0" y="0"/>
          <a:ext cx="0" cy="0"/>
          <a:chOff x="0" y="0"/>
          <a:chExt cx="0" cy="0"/>
        </a:xfrm>
      </p:grpSpPr>
      <p:pic>
        <p:nvPicPr>
          <p:cNvPr id="151" name="Google Shape;151;p17"/>
          <p:cNvPicPr preferRelativeResize="0"/>
          <p:nvPr/>
        </p:nvPicPr>
        <p:blipFill>
          <a:blip r:embed="rId2">
            <a:alphaModFix amt="7000"/>
          </a:blip>
          <a:stretch>
            <a:fillRect/>
          </a:stretch>
        </p:blipFill>
        <p:spPr>
          <a:xfrm rot="10800000">
            <a:off x="0" y="0"/>
            <a:ext cx="9144003" cy="5143501"/>
          </a:xfrm>
          <a:prstGeom prst="rect">
            <a:avLst/>
          </a:prstGeom>
          <a:noFill/>
          <a:ln>
            <a:noFill/>
          </a:ln>
        </p:spPr>
      </p:pic>
      <p:pic>
        <p:nvPicPr>
          <p:cNvPr id="152" name="Google Shape;152;p17"/>
          <p:cNvPicPr preferRelativeResize="0"/>
          <p:nvPr/>
        </p:nvPicPr>
        <p:blipFill>
          <a:blip r:embed="rId3">
            <a:alphaModFix/>
          </a:blip>
          <a:stretch>
            <a:fillRect/>
          </a:stretch>
        </p:blipFill>
        <p:spPr>
          <a:xfrm rot="10800000" flipH="1">
            <a:off x="7422" y="2"/>
            <a:ext cx="9129154" cy="5143499"/>
          </a:xfrm>
          <a:prstGeom prst="rect">
            <a:avLst/>
          </a:prstGeom>
          <a:noFill/>
          <a:ln>
            <a:noFill/>
          </a:ln>
        </p:spPr>
      </p:pic>
      <p:sp>
        <p:nvSpPr>
          <p:cNvPr id="153" name="Google Shape;153;p17"/>
          <p:cNvSpPr txBox="1">
            <a:spLocks noGrp="1"/>
          </p:cNvSpPr>
          <p:nvPr>
            <p:ph type="title"/>
          </p:nvPr>
        </p:nvSpPr>
        <p:spPr>
          <a:xfrm>
            <a:off x="1110275" y="1637550"/>
            <a:ext cx="2454900" cy="10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4" name="Google Shape;154;p17"/>
          <p:cNvSpPr txBox="1">
            <a:spLocks noGrp="1"/>
          </p:cNvSpPr>
          <p:nvPr>
            <p:ph type="subTitle" idx="1"/>
          </p:nvPr>
        </p:nvSpPr>
        <p:spPr>
          <a:xfrm>
            <a:off x="1110275" y="2700750"/>
            <a:ext cx="2454900" cy="80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17"/>
          <p:cNvSpPr/>
          <p:nvPr/>
        </p:nvSpPr>
        <p:spPr>
          <a:xfrm>
            <a:off x="0" y="2922825"/>
            <a:ext cx="555600" cy="2220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rot="5400000">
            <a:off x="7811400" y="-887850"/>
            <a:ext cx="444900" cy="222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flipH="1">
            <a:off x="8631529" y="4568400"/>
            <a:ext cx="347930" cy="357661"/>
          </a:xfrm>
          <a:custGeom>
            <a:avLst/>
            <a:gdLst/>
            <a:ahLst/>
            <a:cxnLst/>
            <a:rect l="l" t="t" r="r" b="b"/>
            <a:pathLst>
              <a:path w="80122" h="82363" extrusionOk="0">
                <a:moveTo>
                  <a:pt x="8965" y="57150"/>
                </a:moveTo>
                <a:lnTo>
                  <a:pt x="3362" y="75639"/>
                </a:lnTo>
                <a:lnTo>
                  <a:pt x="28015" y="63873"/>
                </a:lnTo>
                <a:lnTo>
                  <a:pt x="53228" y="82363"/>
                </a:lnTo>
                <a:lnTo>
                  <a:pt x="49866" y="53788"/>
                </a:lnTo>
                <a:lnTo>
                  <a:pt x="80122" y="45944"/>
                </a:lnTo>
                <a:lnTo>
                  <a:pt x="49306" y="33617"/>
                </a:lnTo>
                <a:lnTo>
                  <a:pt x="41462" y="0"/>
                </a:lnTo>
                <a:lnTo>
                  <a:pt x="24836" y="24685"/>
                </a:lnTo>
                <a:lnTo>
                  <a:pt x="0" y="17369"/>
                </a:lnTo>
                <a:lnTo>
                  <a:pt x="14568" y="36419"/>
                </a:lnTo>
                <a:close/>
              </a:path>
            </a:pathLst>
          </a:custGeom>
          <a:solidFill>
            <a:schemeClr val="accent1"/>
          </a:solidFill>
          <a:ln>
            <a:noFill/>
          </a:ln>
        </p:spPr>
      </p:sp>
      <p:sp>
        <p:nvSpPr>
          <p:cNvPr id="158" name="Google Shape;158;p17"/>
          <p:cNvSpPr/>
          <p:nvPr/>
        </p:nvSpPr>
        <p:spPr>
          <a:xfrm flipH="1">
            <a:off x="184792" y="883925"/>
            <a:ext cx="347930" cy="357661"/>
          </a:xfrm>
          <a:custGeom>
            <a:avLst/>
            <a:gdLst/>
            <a:ahLst/>
            <a:cxnLst/>
            <a:rect l="l" t="t" r="r" b="b"/>
            <a:pathLst>
              <a:path w="80122" h="82363" extrusionOk="0">
                <a:moveTo>
                  <a:pt x="8965" y="57150"/>
                </a:moveTo>
                <a:lnTo>
                  <a:pt x="3362" y="75639"/>
                </a:lnTo>
                <a:lnTo>
                  <a:pt x="28015" y="63873"/>
                </a:lnTo>
                <a:lnTo>
                  <a:pt x="53228" y="82363"/>
                </a:lnTo>
                <a:lnTo>
                  <a:pt x="49866" y="53788"/>
                </a:lnTo>
                <a:lnTo>
                  <a:pt x="80122" y="45944"/>
                </a:lnTo>
                <a:lnTo>
                  <a:pt x="49306" y="33617"/>
                </a:lnTo>
                <a:lnTo>
                  <a:pt x="41462" y="0"/>
                </a:lnTo>
                <a:lnTo>
                  <a:pt x="24836" y="24685"/>
                </a:lnTo>
                <a:lnTo>
                  <a:pt x="0" y="17369"/>
                </a:lnTo>
                <a:lnTo>
                  <a:pt x="14568" y="36419"/>
                </a:lnTo>
                <a:close/>
              </a:path>
            </a:pathLst>
          </a:custGeom>
          <a:solidFill>
            <a:schemeClr val="accent1"/>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59"/>
        <p:cNvGrpSpPr/>
        <p:nvPr/>
      </p:nvGrpSpPr>
      <p:grpSpPr>
        <a:xfrm>
          <a:off x="0" y="0"/>
          <a:ext cx="0" cy="0"/>
          <a:chOff x="0" y="0"/>
          <a:chExt cx="0" cy="0"/>
        </a:xfrm>
      </p:grpSpPr>
      <p:pic>
        <p:nvPicPr>
          <p:cNvPr id="160" name="Google Shape;160;p18"/>
          <p:cNvPicPr preferRelativeResize="0"/>
          <p:nvPr/>
        </p:nvPicPr>
        <p:blipFill>
          <a:blip r:embed="rId2">
            <a:alphaModFix amt="7000"/>
          </a:blip>
          <a:stretch>
            <a:fillRect/>
          </a:stretch>
        </p:blipFill>
        <p:spPr>
          <a:xfrm rot="10800000" flipH="1">
            <a:off x="0" y="0"/>
            <a:ext cx="9144003" cy="5143501"/>
          </a:xfrm>
          <a:prstGeom prst="rect">
            <a:avLst/>
          </a:prstGeom>
          <a:noFill/>
          <a:ln>
            <a:noFill/>
          </a:ln>
        </p:spPr>
      </p:pic>
      <p:pic>
        <p:nvPicPr>
          <p:cNvPr id="161" name="Google Shape;161;p18"/>
          <p:cNvPicPr preferRelativeResize="0"/>
          <p:nvPr/>
        </p:nvPicPr>
        <p:blipFill>
          <a:blip r:embed="rId3">
            <a:alphaModFix/>
          </a:blip>
          <a:stretch>
            <a:fillRect/>
          </a:stretch>
        </p:blipFill>
        <p:spPr>
          <a:xfrm rot="10800000">
            <a:off x="7426" y="2"/>
            <a:ext cx="9129154" cy="5143499"/>
          </a:xfrm>
          <a:prstGeom prst="rect">
            <a:avLst/>
          </a:prstGeom>
          <a:noFill/>
          <a:ln>
            <a:noFill/>
          </a:ln>
        </p:spPr>
      </p:pic>
      <p:sp>
        <p:nvSpPr>
          <p:cNvPr id="162" name="Google Shape;162;p18"/>
          <p:cNvSpPr txBox="1">
            <a:spLocks noGrp="1"/>
          </p:cNvSpPr>
          <p:nvPr>
            <p:ph type="title"/>
          </p:nvPr>
        </p:nvSpPr>
        <p:spPr>
          <a:xfrm>
            <a:off x="5583200" y="1639800"/>
            <a:ext cx="2450400" cy="106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18"/>
          <p:cNvSpPr txBox="1">
            <a:spLocks noGrp="1"/>
          </p:cNvSpPr>
          <p:nvPr>
            <p:ph type="subTitle" idx="1"/>
          </p:nvPr>
        </p:nvSpPr>
        <p:spPr>
          <a:xfrm>
            <a:off x="5583325" y="2703000"/>
            <a:ext cx="2450400" cy="80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4" name="Google Shape;164;p18"/>
          <p:cNvSpPr/>
          <p:nvPr/>
        </p:nvSpPr>
        <p:spPr>
          <a:xfrm rot="5400000">
            <a:off x="887825" y="3810675"/>
            <a:ext cx="444900" cy="222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rot="-1465603" flipH="1">
            <a:off x="8568111" y="907479"/>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
        <p:nvSpPr>
          <p:cNvPr id="166" name="Google Shape;166;p18"/>
          <p:cNvSpPr/>
          <p:nvPr/>
        </p:nvSpPr>
        <p:spPr>
          <a:xfrm rot="1465603">
            <a:off x="196111" y="4010579"/>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CUSTOM_4_1_1">
    <p:bg>
      <p:bgPr>
        <a:solidFill>
          <a:schemeClr val="lt2"/>
        </a:solidFill>
        <a:effectLst/>
      </p:bgPr>
    </p:bg>
    <p:spTree>
      <p:nvGrpSpPr>
        <p:cNvPr id="1" name="Shape 167"/>
        <p:cNvGrpSpPr/>
        <p:nvPr/>
      </p:nvGrpSpPr>
      <p:grpSpPr>
        <a:xfrm>
          <a:off x="0" y="0"/>
          <a:ext cx="0" cy="0"/>
          <a:chOff x="0" y="0"/>
          <a:chExt cx="0" cy="0"/>
        </a:xfrm>
      </p:grpSpPr>
      <p:pic>
        <p:nvPicPr>
          <p:cNvPr id="168" name="Google Shape;168;p19"/>
          <p:cNvPicPr preferRelativeResize="0"/>
          <p:nvPr/>
        </p:nvPicPr>
        <p:blipFill>
          <a:blip r:embed="rId2">
            <a:alphaModFix amt="7000"/>
          </a:blip>
          <a:stretch>
            <a:fillRect/>
          </a:stretch>
        </p:blipFill>
        <p:spPr>
          <a:xfrm rot="10800000">
            <a:off x="0" y="0"/>
            <a:ext cx="9144003" cy="5143501"/>
          </a:xfrm>
          <a:prstGeom prst="rect">
            <a:avLst/>
          </a:prstGeom>
          <a:noFill/>
          <a:ln>
            <a:noFill/>
          </a:ln>
        </p:spPr>
      </p:pic>
      <p:pic>
        <p:nvPicPr>
          <p:cNvPr id="169" name="Google Shape;169;p19"/>
          <p:cNvPicPr preferRelativeResize="0"/>
          <p:nvPr/>
        </p:nvPicPr>
        <p:blipFill>
          <a:blip r:embed="rId3">
            <a:alphaModFix/>
          </a:blip>
          <a:stretch>
            <a:fillRect/>
          </a:stretch>
        </p:blipFill>
        <p:spPr>
          <a:xfrm rot="10800000" flipH="1">
            <a:off x="7422" y="2"/>
            <a:ext cx="9129154" cy="5143499"/>
          </a:xfrm>
          <a:prstGeom prst="rect">
            <a:avLst/>
          </a:prstGeom>
          <a:noFill/>
          <a:ln>
            <a:noFill/>
          </a:ln>
        </p:spPr>
      </p:pic>
      <p:sp>
        <p:nvSpPr>
          <p:cNvPr id="170" name="Google Shape;170;p19"/>
          <p:cNvSpPr txBox="1">
            <a:spLocks noGrp="1"/>
          </p:cNvSpPr>
          <p:nvPr>
            <p:ph type="title"/>
          </p:nvPr>
        </p:nvSpPr>
        <p:spPr>
          <a:xfrm>
            <a:off x="3417650" y="1600375"/>
            <a:ext cx="3225000" cy="69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000">
                <a:solidFill>
                  <a:schemeClr val="accent4"/>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1" name="Google Shape;171;p19"/>
          <p:cNvSpPr txBox="1">
            <a:spLocks noGrp="1"/>
          </p:cNvSpPr>
          <p:nvPr>
            <p:ph type="subTitle" idx="1"/>
          </p:nvPr>
        </p:nvSpPr>
        <p:spPr>
          <a:xfrm>
            <a:off x="3417650" y="2301650"/>
            <a:ext cx="3225000" cy="110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19"/>
          <p:cNvSpPr>
            <a:spLocks noGrp="1"/>
          </p:cNvSpPr>
          <p:nvPr>
            <p:ph type="pic" idx="2"/>
          </p:nvPr>
        </p:nvSpPr>
        <p:spPr>
          <a:xfrm>
            <a:off x="6522625" y="351225"/>
            <a:ext cx="1747500" cy="1746300"/>
          </a:xfrm>
          <a:prstGeom prst="ellipse">
            <a:avLst/>
          </a:prstGeom>
          <a:noFill/>
          <a:ln>
            <a:noFill/>
          </a:ln>
        </p:spPr>
      </p:sp>
      <p:sp>
        <p:nvSpPr>
          <p:cNvPr id="173" name="Google Shape;173;p19"/>
          <p:cNvSpPr>
            <a:spLocks noGrp="1"/>
          </p:cNvSpPr>
          <p:nvPr>
            <p:ph type="pic" idx="3"/>
          </p:nvPr>
        </p:nvSpPr>
        <p:spPr>
          <a:xfrm rot="3050285">
            <a:off x="618274" y="2141884"/>
            <a:ext cx="2646497" cy="2644533"/>
          </a:xfrm>
          <a:prstGeom prst="ellipse">
            <a:avLst/>
          </a:prstGeom>
          <a:noFill/>
          <a:ln>
            <a:noFill/>
          </a:ln>
        </p:spPr>
      </p:sp>
      <p:sp>
        <p:nvSpPr>
          <p:cNvPr id="174" name="Google Shape;174;p19"/>
          <p:cNvSpPr/>
          <p:nvPr/>
        </p:nvSpPr>
        <p:spPr>
          <a:xfrm rot="5400000">
            <a:off x="7811250" y="3810675"/>
            <a:ext cx="444900" cy="2220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a:off x="0" y="10175"/>
            <a:ext cx="555600" cy="270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rot="1465603">
            <a:off x="8391111" y="3886904"/>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accent1"/>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77"/>
        <p:cNvGrpSpPr/>
        <p:nvPr/>
      </p:nvGrpSpPr>
      <p:grpSpPr>
        <a:xfrm>
          <a:off x="0" y="0"/>
          <a:ext cx="0" cy="0"/>
          <a:chOff x="0" y="0"/>
          <a:chExt cx="0" cy="0"/>
        </a:xfrm>
      </p:grpSpPr>
      <p:pic>
        <p:nvPicPr>
          <p:cNvPr id="178" name="Google Shape;178;p20"/>
          <p:cNvPicPr preferRelativeResize="0"/>
          <p:nvPr/>
        </p:nvPicPr>
        <p:blipFill>
          <a:blip r:embed="rId2">
            <a:alphaModFix amt="7000"/>
          </a:blip>
          <a:stretch>
            <a:fillRect/>
          </a:stretch>
        </p:blipFill>
        <p:spPr>
          <a:xfrm rot="10800000" flipH="1">
            <a:off x="147" y="0"/>
            <a:ext cx="9144003" cy="5143501"/>
          </a:xfrm>
          <a:prstGeom prst="rect">
            <a:avLst/>
          </a:prstGeom>
          <a:noFill/>
          <a:ln>
            <a:noFill/>
          </a:ln>
        </p:spPr>
      </p:pic>
      <p:pic>
        <p:nvPicPr>
          <p:cNvPr id="179" name="Google Shape;179;p20"/>
          <p:cNvPicPr preferRelativeResize="0"/>
          <p:nvPr/>
        </p:nvPicPr>
        <p:blipFill>
          <a:blip r:embed="rId3">
            <a:alphaModFix/>
          </a:blip>
          <a:stretch>
            <a:fillRect/>
          </a:stretch>
        </p:blipFill>
        <p:spPr>
          <a:xfrm rot="10800000">
            <a:off x="7573" y="2"/>
            <a:ext cx="9129154" cy="5143499"/>
          </a:xfrm>
          <a:prstGeom prst="rect">
            <a:avLst/>
          </a:prstGeom>
          <a:noFill/>
          <a:ln>
            <a:noFill/>
          </a:ln>
        </p:spPr>
      </p:pic>
      <p:sp>
        <p:nvSpPr>
          <p:cNvPr id="180" name="Google Shape;180;p20"/>
          <p:cNvSpPr txBox="1">
            <a:spLocks noGrp="1"/>
          </p:cNvSpPr>
          <p:nvPr>
            <p:ph type="title"/>
          </p:nvPr>
        </p:nvSpPr>
        <p:spPr>
          <a:xfrm flipH="1">
            <a:off x="72015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1" name="Google Shape;181;p20"/>
          <p:cNvSpPr/>
          <p:nvPr/>
        </p:nvSpPr>
        <p:spPr>
          <a:xfrm flipH="1">
            <a:off x="8588550" y="-9350"/>
            <a:ext cx="555600" cy="222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rot="-5400000" flipH="1">
            <a:off x="887850" y="3810750"/>
            <a:ext cx="444900" cy="2220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rot="-1465603" flipH="1">
            <a:off x="8481574" y="4091954"/>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
        <p:nvSpPr>
          <p:cNvPr id="184" name="Google Shape;184;p20"/>
          <p:cNvSpPr/>
          <p:nvPr/>
        </p:nvSpPr>
        <p:spPr>
          <a:xfrm rot="1465603">
            <a:off x="162086" y="1435654"/>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185"/>
        <p:cNvGrpSpPr/>
        <p:nvPr/>
      </p:nvGrpSpPr>
      <p:grpSpPr>
        <a:xfrm>
          <a:off x="0" y="0"/>
          <a:ext cx="0" cy="0"/>
          <a:chOff x="0" y="0"/>
          <a:chExt cx="0" cy="0"/>
        </a:xfrm>
      </p:grpSpPr>
      <p:pic>
        <p:nvPicPr>
          <p:cNvPr id="186" name="Google Shape;186;p21"/>
          <p:cNvPicPr preferRelativeResize="0"/>
          <p:nvPr/>
        </p:nvPicPr>
        <p:blipFill>
          <a:blip r:embed="rId2">
            <a:alphaModFix amt="7000"/>
          </a:blip>
          <a:stretch>
            <a:fillRect/>
          </a:stretch>
        </p:blipFill>
        <p:spPr>
          <a:xfrm rot="10800000">
            <a:off x="0" y="0"/>
            <a:ext cx="9144003" cy="5143501"/>
          </a:xfrm>
          <a:prstGeom prst="rect">
            <a:avLst/>
          </a:prstGeom>
          <a:noFill/>
          <a:ln>
            <a:noFill/>
          </a:ln>
        </p:spPr>
      </p:pic>
      <p:pic>
        <p:nvPicPr>
          <p:cNvPr id="187" name="Google Shape;187;p21"/>
          <p:cNvPicPr preferRelativeResize="0"/>
          <p:nvPr/>
        </p:nvPicPr>
        <p:blipFill>
          <a:blip r:embed="rId3">
            <a:alphaModFix/>
          </a:blip>
          <a:stretch>
            <a:fillRect/>
          </a:stretch>
        </p:blipFill>
        <p:spPr>
          <a:xfrm rot="10800000" flipH="1">
            <a:off x="7422" y="2"/>
            <a:ext cx="9129154" cy="5143499"/>
          </a:xfrm>
          <a:prstGeom prst="rect">
            <a:avLst/>
          </a:prstGeom>
          <a:noFill/>
          <a:ln>
            <a:noFill/>
          </a:ln>
        </p:spPr>
      </p:pic>
      <p:sp>
        <p:nvSpPr>
          <p:cNvPr id="188" name="Google Shape;188;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9" name="Google Shape;189;p21"/>
          <p:cNvSpPr txBox="1">
            <a:spLocks noGrp="1"/>
          </p:cNvSpPr>
          <p:nvPr>
            <p:ph type="subTitle" idx="1"/>
          </p:nvPr>
        </p:nvSpPr>
        <p:spPr>
          <a:xfrm>
            <a:off x="4967258" y="1807700"/>
            <a:ext cx="3198900" cy="2044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0" name="Google Shape;190;p21"/>
          <p:cNvSpPr txBox="1">
            <a:spLocks noGrp="1"/>
          </p:cNvSpPr>
          <p:nvPr>
            <p:ph type="subTitle" idx="2"/>
          </p:nvPr>
        </p:nvSpPr>
        <p:spPr>
          <a:xfrm>
            <a:off x="977838" y="1807700"/>
            <a:ext cx="3198900" cy="2044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1" name="Google Shape;191;p21"/>
          <p:cNvSpPr/>
          <p:nvPr/>
        </p:nvSpPr>
        <p:spPr>
          <a:xfrm>
            <a:off x="0" y="2437500"/>
            <a:ext cx="555600" cy="2706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p:nvPr/>
        </p:nvSpPr>
        <p:spPr>
          <a:xfrm rot="5400000">
            <a:off x="7811400" y="-887850"/>
            <a:ext cx="444900" cy="222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rot="-1465603" flipH="1">
            <a:off x="8626999" y="4568193"/>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
        <p:nvSpPr>
          <p:cNvPr id="194" name="Google Shape;194;p21"/>
          <p:cNvSpPr/>
          <p:nvPr/>
        </p:nvSpPr>
        <p:spPr>
          <a:xfrm rot="1465603">
            <a:off x="279586" y="800654"/>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09"/>
        <p:cNvGrpSpPr/>
        <p:nvPr/>
      </p:nvGrpSpPr>
      <p:grpSpPr>
        <a:xfrm>
          <a:off x="0" y="0"/>
          <a:ext cx="0" cy="0"/>
          <a:chOff x="0" y="0"/>
          <a:chExt cx="0" cy="0"/>
        </a:xfrm>
      </p:grpSpPr>
      <p:pic>
        <p:nvPicPr>
          <p:cNvPr id="210" name="Google Shape;210;p23"/>
          <p:cNvPicPr preferRelativeResize="0"/>
          <p:nvPr/>
        </p:nvPicPr>
        <p:blipFill>
          <a:blip r:embed="rId2">
            <a:alphaModFix amt="7000"/>
          </a:blip>
          <a:stretch>
            <a:fillRect/>
          </a:stretch>
        </p:blipFill>
        <p:spPr>
          <a:xfrm rot="10800000">
            <a:off x="0" y="0"/>
            <a:ext cx="9144003" cy="5143501"/>
          </a:xfrm>
          <a:prstGeom prst="rect">
            <a:avLst/>
          </a:prstGeom>
          <a:noFill/>
          <a:ln>
            <a:noFill/>
          </a:ln>
        </p:spPr>
      </p:pic>
      <p:pic>
        <p:nvPicPr>
          <p:cNvPr id="211" name="Google Shape;211;p23"/>
          <p:cNvPicPr preferRelativeResize="0"/>
          <p:nvPr/>
        </p:nvPicPr>
        <p:blipFill>
          <a:blip r:embed="rId3">
            <a:alphaModFix/>
          </a:blip>
          <a:stretch>
            <a:fillRect/>
          </a:stretch>
        </p:blipFill>
        <p:spPr>
          <a:xfrm rot="10800000" flipH="1">
            <a:off x="7422" y="2"/>
            <a:ext cx="9129154" cy="5143499"/>
          </a:xfrm>
          <a:prstGeom prst="rect">
            <a:avLst/>
          </a:prstGeom>
          <a:noFill/>
          <a:ln>
            <a:noFill/>
          </a:ln>
        </p:spPr>
      </p:pic>
      <p:sp>
        <p:nvSpPr>
          <p:cNvPr id="212" name="Google Shape;212;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13" name="Google Shape;213;p23"/>
          <p:cNvSpPr txBox="1">
            <a:spLocks noGrp="1"/>
          </p:cNvSpPr>
          <p:nvPr>
            <p:ph type="subTitle" idx="1"/>
          </p:nvPr>
        </p:nvSpPr>
        <p:spPr>
          <a:xfrm>
            <a:off x="851200" y="3959477"/>
            <a:ext cx="2348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4" name="Google Shape;214;p23"/>
          <p:cNvSpPr txBox="1">
            <a:spLocks noGrp="1"/>
          </p:cNvSpPr>
          <p:nvPr>
            <p:ph type="subTitle" idx="2"/>
          </p:nvPr>
        </p:nvSpPr>
        <p:spPr>
          <a:xfrm>
            <a:off x="3397950" y="3959477"/>
            <a:ext cx="2348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5" name="Google Shape;215;p23"/>
          <p:cNvSpPr txBox="1">
            <a:spLocks noGrp="1"/>
          </p:cNvSpPr>
          <p:nvPr>
            <p:ph type="subTitle" idx="3"/>
          </p:nvPr>
        </p:nvSpPr>
        <p:spPr>
          <a:xfrm>
            <a:off x="5944700" y="3959476"/>
            <a:ext cx="2348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6" name="Google Shape;216;p23"/>
          <p:cNvSpPr txBox="1">
            <a:spLocks noGrp="1"/>
          </p:cNvSpPr>
          <p:nvPr>
            <p:ph type="subTitle" idx="4"/>
          </p:nvPr>
        </p:nvSpPr>
        <p:spPr>
          <a:xfrm>
            <a:off x="851200" y="3544925"/>
            <a:ext cx="2348100" cy="486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rima"/>
              <a:buNone/>
              <a:defRPr sz="2400" b="1">
                <a:solidFill>
                  <a:schemeClr val="dk1"/>
                </a:solidFill>
                <a:latin typeface="Arima"/>
                <a:ea typeface="Arima"/>
                <a:cs typeface="Arima"/>
                <a:sym typeface="Arima"/>
              </a:defRPr>
            </a:lvl1pPr>
            <a:lvl2pPr lvl="1" algn="ctr" rtl="0">
              <a:lnSpc>
                <a:spcPct val="100000"/>
              </a:lnSpc>
              <a:spcBef>
                <a:spcPts val="0"/>
              </a:spcBef>
              <a:spcAft>
                <a:spcPts val="0"/>
              </a:spcAft>
              <a:buSzPts val="2400"/>
              <a:buFont typeface="Arima"/>
              <a:buNone/>
              <a:defRPr sz="2400">
                <a:latin typeface="Arima"/>
                <a:ea typeface="Arima"/>
                <a:cs typeface="Arima"/>
                <a:sym typeface="Arima"/>
              </a:defRPr>
            </a:lvl2pPr>
            <a:lvl3pPr lvl="2" algn="ctr" rtl="0">
              <a:lnSpc>
                <a:spcPct val="100000"/>
              </a:lnSpc>
              <a:spcBef>
                <a:spcPts val="0"/>
              </a:spcBef>
              <a:spcAft>
                <a:spcPts val="0"/>
              </a:spcAft>
              <a:buSzPts val="2400"/>
              <a:buFont typeface="Arima"/>
              <a:buNone/>
              <a:defRPr sz="2400">
                <a:latin typeface="Arima"/>
                <a:ea typeface="Arima"/>
                <a:cs typeface="Arima"/>
                <a:sym typeface="Arima"/>
              </a:defRPr>
            </a:lvl3pPr>
            <a:lvl4pPr lvl="3" algn="ctr" rtl="0">
              <a:lnSpc>
                <a:spcPct val="100000"/>
              </a:lnSpc>
              <a:spcBef>
                <a:spcPts val="0"/>
              </a:spcBef>
              <a:spcAft>
                <a:spcPts val="0"/>
              </a:spcAft>
              <a:buSzPts val="2400"/>
              <a:buFont typeface="Arima"/>
              <a:buNone/>
              <a:defRPr sz="2400">
                <a:latin typeface="Arima"/>
                <a:ea typeface="Arima"/>
                <a:cs typeface="Arima"/>
                <a:sym typeface="Arima"/>
              </a:defRPr>
            </a:lvl4pPr>
            <a:lvl5pPr lvl="4" algn="ctr" rtl="0">
              <a:lnSpc>
                <a:spcPct val="100000"/>
              </a:lnSpc>
              <a:spcBef>
                <a:spcPts val="0"/>
              </a:spcBef>
              <a:spcAft>
                <a:spcPts val="0"/>
              </a:spcAft>
              <a:buSzPts val="2400"/>
              <a:buFont typeface="Arima"/>
              <a:buNone/>
              <a:defRPr sz="2400">
                <a:latin typeface="Arima"/>
                <a:ea typeface="Arima"/>
                <a:cs typeface="Arima"/>
                <a:sym typeface="Arima"/>
              </a:defRPr>
            </a:lvl5pPr>
            <a:lvl6pPr lvl="5" algn="ctr" rtl="0">
              <a:lnSpc>
                <a:spcPct val="100000"/>
              </a:lnSpc>
              <a:spcBef>
                <a:spcPts val="0"/>
              </a:spcBef>
              <a:spcAft>
                <a:spcPts val="0"/>
              </a:spcAft>
              <a:buSzPts val="2400"/>
              <a:buFont typeface="Arima"/>
              <a:buNone/>
              <a:defRPr sz="2400">
                <a:latin typeface="Arima"/>
                <a:ea typeface="Arima"/>
                <a:cs typeface="Arima"/>
                <a:sym typeface="Arima"/>
              </a:defRPr>
            </a:lvl6pPr>
            <a:lvl7pPr lvl="6" algn="ctr" rtl="0">
              <a:lnSpc>
                <a:spcPct val="100000"/>
              </a:lnSpc>
              <a:spcBef>
                <a:spcPts val="0"/>
              </a:spcBef>
              <a:spcAft>
                <a:spcPts val="0"/>
              </a:spcAft>
              <a:buSzPts val="2400"/>
              <a:buFont typeface="Arima"/>
              <a:buNone/>
              <a:defRPr sz="2400">
                <a:latin typeface="Arima"/>
                <a:ea typeface="Arima"/>
                <a:cs typeface="Arima"/>
                <a:sym typeface="Arima"/>
              </a:defRPr>
            </a:lvl7pPr>
            <a:lvl8pPr lvl="7" algn="ctr" rtl="0">
              <a:lnSpc>
                <a:spcPct val="100000"/>
              </a:lnSpc>
              <a:spcBef>
                <a:spcPts val="0"/>
              </a:spcBef>
              <a:spcAft>
                <a:spcPts val="0"/>
              </a:spcAft>
              <a:buSzPts val="2400"/>
              <a:buFont typeface="Arima"/>
              <a:buNone/>
              <a:defRPr sz="2400">
                <a:latin typeface="Arima"/>
                <a:ea typeface="Arima"/>
                <a:cs typeface="Arima"/>
                <a:sym typeface="Arima"/>
              </a:defRPr>
            </a:lvl8pPr>
            <a:lvl9pPr lvl="8" algn="ctr" rtl="0">
              <a:lnSpc>
                <a:spcPct val="100000"/>
              </a:lnSpc>
              <a:spcBef>
                <a:spcPts val="0"/>
              </a:spcBef>
              <a:spcAft>
                <a:spcPts val="0"/>
              </a:spcAft>
              <a:buSzPts val="2400"/>
              <a:buFont typeface="Arima"/>
              <a:buNone/>
              <a:defRPr sz="2400">
                <a:latin typeface="Arima"/>
                <a:ea typeface="Arima"/>
                <a:cs typeface="Arima"/>
                <a:sym typeface="Arima"/>
              </a:defRPr>
            </a:lvl9pPr>
          </a:lstStyle>
          <a:p>
            <a:endParaRPr/>
          </a:p>
        </p:txBody>
      </p:sp>
      <p:sp>
        <p:nvSpPr>
          <p:cNvPr id="217" name="Google Shape;217;p23"/>
          <p:cNvSpPr txBox="1">
            <a:spLocks noGrp="1"/>
          </p:cNvSpPr>
          <p:nvPr>
            <p:ph type="subTitle" idx="5"/>
          </p:nvPr>
        </p:nvSpPr>
        <p:spPr>
          <a:xfrm>
            <a:off x="3397954" y="3544925"/>
            <a:ext cx="2348100" cy="486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rima"/>
              <a:buNone/>
              <a:defRPr sz="2400" b="1">
                <a:solidFill>
                  <a:schemeClr val="dk1"/>
                </a:solidFill>
                <a:latin typeface="Arima"/>
                <a:ea typeface="Arima"/>
                <a:cs typeface="Arima"/>
                <a:sym typeface="Arima"/>
              </a:defRPr>
            </a:lvl1pPr>
            <a:lvl2pPr lvl="1" algn="ctr" rtl="0">
              <a:lnSpc>
                <a:spcPct val="100000"/>
              </a:lnSpc>
              <a:spcBef>
                <a:spcPts val="0"/>
              </a:spcBef>
              <a:spcAft>
                <a:spcPts val="0"/>
              </a:spcAft>
              <a:buSzPts val="2400"/>
              <a:buFont typeface="Arima"/>
              <a:buNone/>
              <a:defRPr sz="2400">
                <a:latin typeface="Arima"/>
                <a:ea typeface="Arima"/>
                <a:cs typeface="Arima"/>
                <a:sym typeface="Arima"/>
              </a:defRPr>
            </a:lvl2pPr>
            <a:lvl3pPr lvl="2" algn="ctr" rtl="0">
              <a:lnSpc>
                <a:spcPct val="100000"/>
              </a:lnSpc>
              <a:spcBef>
                <a:spcPts val="0"/>
              </a:spcBef>
              <a:spcAft>
                <a:spcPts val="0"/>
              </a:spcAft>
              <a:buSzPts val="2400"/>
              <a:buFont typeface="Arima"/>
              <a:buNone/>
              <a:defRPr sz="2400">
                <a:latin typeface="Arima"/>
                <a:ea typeface="Arima"/>
                <a:cs typeface="Arima"/>
                <a:sym typeface="Arima"/>
              </a:defRPr>
            </a:lvl3pPr>
            <a:lvl4pPr lvl="3" algn="ctr" rtl="0">
              <a:lnSpc>
                <a:spcPct val="100000"/>
              </a:lnSpc>
              <a:spcBef>
                <a:spcPts val="0"/>
              </a:spcBef>
              <a:spcAft>
                <a:spcPts val="0"/>
              </a:spcAft>
              <a:buSzPts val="2400"/>
              <a:buFont typeface="Arima"/>
              <a:buNone/>
              <a:defRPr sz="2400">
                <a:latin typeface="Arima"/>
                <a:ea typeface="Arima"/>
                <a:cs typeface="Arima"/>
                <a:sym typeface="Arima"/>
              </a:defRPr>
            </a:lvl4pPr>
            <a:lvl5pPr lvl="4" algn="ctr" rtl="0">
              <a:lnSpc>
                <a:spcPct val="100000"/>
              </a:lnSpc>
              <a:spcBef>
                <a:spcPts val="0"/>
              </a:spcBef>
              <a:spcAft>
                <a:spcPts val="0"/>
              </a:spcAft>
              <a:buSzPts val="2400"/>
              <a:buFont typeface="Arima"/>
              <a:buNone/>
              <a:defRPr sz="2400">
                <a:latin typeface="Arima"/>
                <a:ea typeface="Arima"/>
                <a:cs typeface="Arima"/>
                <a:sym typeface="Arima"/>
              </a:defRPr>
            </a:lvl5pPr>
            <a:lvl6pPr lvl="5" algn="ctr" rtl="0">
              <a:lnSpc>
                <a:spcPct val="100000"/>
              </a:lnSpc>
              <a:spcBef>
                <a:spcPts val="0"/>
              </a:spcBef>
              <a:spcAft>
                <a:spcPts val="0"/>
              </a:spcAft>
              <a:buSzPts val="2400"/>
              <a:buFont typeface="Arima"/>
              <a:buNone/>
              <a:defRPr sz="2400">
                <a:latin typeface="Arima"/>
                <a:ea typeface="Arima"/>
                <a:cs typeface="Arima"/>
                <a:sym typeface="Arima"/>
              </a:defRPr>
            </a:lvl6pPr>
            <a:lvl7pPr lvl="6" algn="ctr" rtl="0">
              <a:lnSpc>
                <a:spcPct val="100000"/>
              </a:lnSpc>
              <a:spcBef>
                <a:spcPts val="0"/>
              </a:spcBef>
              <a:spcAft>
                <a:spcPts val="0"/>
              </a:spcAft>
              <a:buSzPts val="2400"/>
              <a:buFont typeface="Arima"/>
              <a:buNone/>
              <a:defRPr sz="2400">
                <a:latin typeface="Arima"/>
                <a:ea typeface="Arima"/>
                <a:cs typeface="Arima"/>
                <a:sym typeface="Arima"/>
              </a:defRPr>
            </a:lvl7pPr>
            <a:lvl8pPr lvl="7" algn="ctr" rtl="0">
              <a:lnSpc>
                <a:spcPct val="100000"/>
              </a:lnSpc>
              <a:spcBef>
                <a:spcPts val="0"/>
              </a:spcBef>
              <a:spcAft>
                <a:spcPts val="0"/>
              </a:spcAft>
              <a:buSzPts val="2400"/>
              <a:buFont typeface="Arima"/>
              <a:buNone/>
              <a:defRPr sz="2400">
                <a:latin typeface="Arima"/>
                <a:ea typeface="Arima"/>
                <a:cs typeface="Arima"/>
                <a:sym typeface="Arima"/>
              </a:defRPr>
            </a:lvl8pPr>
            <a:lvl9pPr lvl="8" algn="ctr" rtl="0">
              <a:lnSpc>
                <a:spcPct val="100000"/>
              </a:lnSpc>
              <a:spcBef>
                <a:spcPts val="0"/>
              </a:spcBef>
              <a:spcAft>
                <a:spcPts val="0"/>
              </a:spcAft>
              <a:buSzPts val="2400"/>
              <a:buFont typeface="Arima"/>
              <a:buNone/>
              <a:defRPr sz="2400">
                <a:latin typeface="Arima"/>
                <a:ea typeface="Arima"/>
                <a:cs typeface="Arima"/>
                <a:sym typeface="Arima"/>
              </a:defRPr>
            </a:lvl9pPr>
          </a:lstStyle>
          <a:p>
            <a:endParaRPr/>
          </a:p>
        </p:txBody>
      </p:sp>
      <p:sp>
        <p:nvSpPr>
          <p:cNvPr id="218" name="Google Shape;218;p23"/>
          <p:cNvSpPr txBox="1">
            <a:spLocks noGrp="1"/>
          </p:cNvSpPr>
          <p:nvPr>
            <p:ph type="subTitle" idx="6"/>
          </p:nvPr>
        </p:nvSpPr>
        <p:spPr>
          <a:xfrm>
            <a:off x="5944700" y="3544925"/>
            <a:ext cx="2348100" cy="486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rima"/>
              <a:buNone/>
              <a:defRPr sz="2400" b="1">
                <a:solidFill>
                  <a:schemeClr val="dk1"/>
                </a:solidFill>
                <a:latin typeface="Arima"/>
                <a:ea typeface="Arima"/>
                <a:cs typeface="Arima"/>
                <a:sym typeface="Arima"/>
              </a:defRPr>
            </a:lvl1pPr>
            <a:lvl2pPr lvl="1" algn="ctr" rtl="0">
              <a:lnSpc>
                <a:spcPct val="100000"/>
              </a:lnSpc>
              <a:spcBef>
                <a:spcPts val="0"/>
              </a:spcBef>
              <a:spcAft>
                <a:spcPts val="0"/>
              </a:spcAft>
              <a:buSzPts val="2400"/>
              <a:buFont typeface="Arima"/>
              <a:buNone/>
              <a:defRPr sz="2400">
                <a:latin typeface="Arima"/>
                <a:ea typeface="Arima"/>
                <a:cs typeface="Arima"/>
                <a:sym typeface="Arima"/>
              </a:defRPr>
            </a:lvl2pPr>
            <a:lvl3pPr lvl="2" algn="ctr" rtl="0">
              <a:lnSpc>
                <a:spcPct val="100000"/>
              </a:lnSpc>
              <a:spcBef>
                <a:spcPts val="0"/>
              </a:spcBef>
              <a:spcAft>
                <a:spcPts val="0"/>
              </a:spcAft>
              <a:buSzPts val="2400"/>
              <a:buFont typeface="Arima"/>
              <a:buNone/>
              <a:defRPr sz="2400">
                <a:latin typeface="Arima"/>
                <a:ea typeface="Arima"/>
                <a:cs typeface="Arima"/>
                <a:sym typeface="Arima"/>
              </a:defRPr>
            </a:lvl3pPr>
            <a:lvl4pPr lvl="3" algn="ctr" rtl="0">
              <a:lnSpc>
                <a:spcPct val="100000"/>
              </a:lnSpc>
              <a:spcBef>
                <a:spcPts val="0"/>
              </a:spcBef>
              <a:spcAft>
                <a:spcPts val="0"/>
              </a:spcAft>
              <a:buSzPts val="2400"/>
              <a:buFont typeface="Arima"/>
              <a:buNone/>
              <a:defRPr sz="2400">
                <a:latin typeface="Arima"/>
                <a:ea typeface="Arima"/>
                <a:cs typeface="Arima"/>
                <a:sym typeface="Arima"/>
              </a:defRPr>
            </a:lvl4pPr>
            <a:lvl5pPr lvl="4" algn="ctr" rtl="0">
              <a:lnSpc>
                <a:spcPct val="100000"/>
              </a:lnSpc>
              <a:spcBef>
                <a:spcPts val="0"/>
              </a:spcBef>
              <a:spcAft>
                <a:spcPts val="0"/>
              </a:spcAft>
              <a:buSzPts val="2400"/>
              <a:buFont typeface="Arima"/>
              <a:buNone/>
              <a:defRPr sz="2400">
                <a:latin typeface="Arima"/>
                <a:ea typeface="Arima"/>
                <a:cs typeface="Arima"/>
                <a:sym typeface="Arima"/>
              </a:defRPr>
            </a:lvl5pPr>
            <a:lvl6pPr lvl="5" algn="ctr" rtl="0">
              <a:lnSpc>
                <a:spcPct val="100000"/>
              </a:lnSpc>
              <a:spcBef>
                <a:spcPts val="0"/>
              </a:spcBef>
              <a:spcAft>
                <a:spcPts val="0"/>
              </a:spcAft>
              <a:buSzPts val="2400"/>
              <a:buFont typeface="Arima"/>
              <a:buNone/>
              <a:defRPr sz="2400">
                <a:latin typeface="Arima"/>
                <a:ea typeface="Arima"/>
                <a:cs typeface="Arima"/>
                <a:sym typeface="Arima"/>
              </a:defRPr>
            </a:lvl6pPr>
            <a:lvl7pPr lvl="6" algn="ctr" rtl="0">
              <a:lnSpc>
                <a:spcPct val="100000"/>
              </a:lnSpc>
              <a:spcBef>
                <a:spcPts val="0"/>
              </a:spcBef>
              <a:spcAft>
                <a:spcPts val="0"/>
              </a:spcAft>
              <a:buSzPts val="2400"/>
              <a:buFont typeface="Arima"/>
              <a:buNone/>
              <a:defRPr sz="2400">
                <a:latin typeface="Arima"/>
                <a:ea typeface="Arima"/>
                <a:cs typeface="Arima"/>
                <a:sym typeface="Arima"/>
              </a:defRPr>
            </a:lvl7pPr>
            <a:lvl8pPr lvl="7" algn="ctr" rtl="0">
              <a:lnSpc>
                <a:spcPct val="100000"/>
              </a:lnSpc>
              <a:spcBef>
                <a:spcPts val="0"/>
              </a:spcBef>
              <a:spcAft>
                <a:spcPts val="0"/>
              </a:spcAft>
              <a:buSzPts val="2400"/>
              <a:buFont typeface="Arima"/>
              <a:buNone/>
              <a:defRPr sz="2400">
                <a:latin typeface="Arima"/>
                <a:ea typeface="Arima"/>
                <a:cs typeface="Arima"/>
                <a:sym typeface="Arima"/>
              </a:defRPr>
            </a:lvl8pPr>
            <a:lvl9pPr lvl="8" algn="ctr" rtl="0">
              <a:lnSpc>
                <a:spcPct val="100000"/>
              </a:lnSpc>
              <a:spcBef>
                <a:spcPts val="0"/>
              </a:spcBef>
              <a:spcAft>
                <a:spcPts val="0"/>
              </a:spcAft>
              <a:buSzPts val="2400"/>
              <a:buFont typeface="Arima"/>
              <a:buNone/>
              <a:defRPr sz="2400">
                <a:latin typeface="Arima"/>
                <a:ea typeface="Arima"/>
                <a:cs typeface="Arima"/>
                <a:sym typeface="Arima"/>
              </a:defRPr>
            </a:lvl9pPr>
          </a:lstStyle>
          <a:p>
            <a:endParaRPr/>
          </a:p>
        </p:txBody>
      </p:sp>
      <p:sp>
        <p:nvSpPr>
          <p:cNvPr id="219" name="Google Shape;219;p23"/>
          <p:cNvSpPr>
            <a:spLocks noGrp="1"/>
          </p:cNvSpPr>
          <p:nvPr>
            <p:ph type="pic" idx="7"/>
          </p:nvPr>
        </p:nvSpPr>
        <p:spPr>
          <a:xfrm flipH="1">
            <a:off x="1051324" y="1561675"/>
            <a:ext cx="1947900" cy="1946400"/>
          </a:xfrm>
          <a:prstGeom prst="ellipse">
            <a:avLst/>
          </a:prstGeom>
          <a:noFill/>
          <a:ln>
            <a:noFill/>
          </a:ln>
        </p:spPr>
      </p:sp>
      <p:sp>
        <p:nvSpPr>
          <p:cNvPr id="220" name="Google Shape;220;p23"/>
          <p:cNvSpPr>
            <a:spLocks noGrp="1"/>
          </p:cNvSpPr>
          <p:nvPr>
            <p:ph type="pic" idx="8"/>
          </p:nvPr>
        </p:nvSpPr>
        <p:spPr>
          <a:xfrm flipH="1">
            <a:off x="3598050" y="1561675"/>
            <a:ext cx="1947900" cy="1946400"/>
          </a:xfrm>
          <a:prstGeom prst="ellipse">
            <a:avLst/>
          </a:prstGeom>
          <a:noFill/>
          <a:ln>
            <a:noFill/>
          </a:ln>
        </p:spPr>
      </p:sp>
      <p:sp>
        <p:nvSpPr>
          <p:cNvPr id="221" name="Google Shape;221;p23"/>
          <p:cNvSpPr>
            <a:spLocks noGrp="1"/>
          </p:cNvSpPr>
          <p:nvPr>
            <p:ph type="pic" idx="9"/>
          </p:nvPr>
        </p:nvSpPr>
        <p:spPr>
          <a:xfrm flipH="1">
            <a:off x="6144774" y="1561675"/>
            <a:ext cx="1947900" cy="1946400"/>
          </a:xfrm>
          <a:prstGeom prst="ellipse">
            <a:avLst/>
          </a:prstGeom>
          <a:noFill/>
          <a:ln>
            <a:noFill/>
          </a:ln>
        </p:spPr>
      </p:sp>
      <p:sp>
        <p:nvSpPr>
          <p:cNvPr id="222" name="Google Shape;222;p23"/>
          <p:cNvSpPr/>
          <p:nvPr/>
        </p:nvSpPr>
        <p:spPr>
          <a:xfrm>
            <a:off x="0" y="2922825"/>
            <a:ext cx="555600" cy="2220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rot="5400000">
            <a:off x="7811400" y="-887850"/>
            <a:ext cx="444900" cy="222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rot="-1465603" flipH="1">
            <a:off x="8643024" y="4563254"/>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
        <p:nvSpPr>
          <p:cNvPr id="225" name="Google Shape;225;p23"/>
          <p:cNvSpPr/>
          <p:nvPr/>
        </p:nvSpPr>
        <p:spPr>
          <a:xfrm rot="1465603">
            <a:off x="162086" y="970754"/>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62"/>
        <p:cNvGrpSpPr/>
        <p:nvPr/>
      </p:nvGrpSpPr>
      <p:grpSpPr>
        <a:xfrm>
          <a:off x="0" y="0"/>
          <a:ext cx="0" cy="0"/>
          <a:chOff x="0" y="0"/>
          <a:chExt cx="0" cy="0"/>
        </a:xfrm>
      </p:grpSpPr>
      <p:pic>
        <p:nvPicPr>
          <p:cNvPr id="263" name="Google Shape;263;p26"/>
          <p:cNvPicPr preferRelativeResize="0"/>
          <p:nvPr/>
        </p:nvPicPr>
        <p:blipFill>
          <a:blip r:embed="rId2">
            <a:alphaModFix amt="7000"/>
          </a:blip>
          <a:stretch>
            <a:fillRect/>
          </a:stretch>
        </p:blipFill>
        <p:spPr>
          <a:xfrm rot="10800000">
            <a:off x="0" y="0"/>
            <a:ext cx="9144003" cy="5143501"/>
          </a:xfrm>
          <a:prstGeom prst="rect">
            <a:avLst/>
          </a:prstGeom>
          <a:noFill/>
          <a:ln>
            <a:noFill/>
          </a:ln>
        </p:spPr>
      </p:pic>
      <p:pic>
        <p:nvPicPr>
          <p:cNvPr id="264" name="Google Shape;264;p26"/>
          <p:cNvPicPr preferRelativeResize="0"/>
          <p:nvPr/>
        </p:nvPicPr>
        <p:blipFill>
          <a:blip r:embed="rId3">
            <a:alphaModFix/>
          </a:blip>
          <a:stretch>
            <a:fillRect/>
          </a:stretch>
        </p:blipFill>
        <p:spPr>
          <a:xfrm rot="10800000" flipH="1">
            <a:off x="7422" y="2"/>
            <a:ext cx="9129154" cy="5143499"/>
          </a:xfrm>
          <a:prstGeom prst="rect">
            <a:avLst/>
          </a:prstGeom>
          <a:noFill/>
          <a:ln>
            <a:noFill/>
          </a:ln>
        </p:spPr>
      </p:pic>
      <p:sp>
        <p:nvSpPr>
          <p:cNvPr id="265" name="Google Shape;265;p26"/>
          <p:cNvSpPr txBox="1">
            <a:spLocks noGrp="1"/>
          </p:cNvSpPr>
          <p:nvPr>
            <p:ph type="title" hasCustomPrompt="1"/>
          </p:nvPr>
        </p:nvSpPr>
        <p:spPr>
          <a:xfrm>
            <a:off x="4395575" y="693312"/>
            <a:ext cx="40350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4500">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6" name="Google Shape;266;p26"/>
          <p:cNvSpPr txBox="1">
            <a:spLocks noGrp="1"/>
          </p:cNvSpPr>
          <p:nvPr>
            <p:ph type="subTitle" idx="1"/>
          </p:nvPr>
        </p:nvSpPr>
        <p:spPr>
          <a:xfrm>
            <a:off x="4395575" y="1298222"/>
            <a:ext cx="4035000" cy="363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4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67" name="Google Shape;267;p26"/>
          <p:cNvSpPr txBox="1">
            <a:spLocks noGrp="1"/>
          </p:cNvSpPr>
          <p:nvPr>
            <p:ph type="title" idx="2" hasCustomPrompt="1"/>
          </p:nvPr>
        </p:nvSpPr>
        <p:spPr>
          <a:xfrm>
            <a:off x="4395575" y="2045577"/>
            <a:ext cx="40350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4500">
                <a:solidFill>
                  <a:schemeClr val="accent4"/>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8" name="Google Shape;268;p26"/>
          <p:cNvSpPr txBox="1">
            <a:spLocks noGrp="1"/>
          </p:cNvSpPr>
          <p:nvPr>
            <p:ph type="subTitle" idx="3"/>
          </p:nvPr>
        </p:nvSpPr>
        <p:spPr>
          <a:xfrm>
            <a:off x="4395575" y="2650324"/>
            <a:ext cx="4035000" cy="363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4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69" name="Google Shape;269;p26"/>
          <p:cNvSpPr txBox="1">
            <a:spLocks noGrp="1"/>
          </p:cNvSpPr>
          <p:nvPr>
            <p:ph type="title" idx="4" hasCustomPrompt="1"/>
          </p:nvPr>
        </p:nvSpPr>
        <p:spPr>
          <a:xfrm>
            <a:off x="4395575" y="3397842"/>
            <a:ext cx="40350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4500">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70" name="Google Shape;270;p26"/>
          <p:cNvSpPr txBox="1">
            <a:spLocks noGrp="1"/>
          </p:cNvSpPr>
          <p:nvPr>
            <p:ph type="subTitle" idx="5"/>
          </p:nvPr>
        </p:nvSpPr>
        <p:spPr>
          <a:xfrm>
            <a:off x="4395675" y="4002725"/>
            <a:ext cx="4035000" cy="363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4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71" name="Google Shape;271;p26"/>
          <p:cNvSpPr>
            <a:spLocks noGrp="1"/>
          </p:cNvSpPr>
          <p:nvPr>
            <p:ph type="pic" idx="6"/>
          </p:nvPr>
        </p:nvSpPr>
        <p:spPr>
          <a:xfrm flipH="1">
            <a:off x="658550" y="740825"/>
            <a:ext cx="3628500" cy="3625800"/>
          </a:xfrm>
          <a:prstGeom prst="ellipse">
            <a:avLst/>
          </a:prstGeom>
          <a:noFill/>
          <a:ln>
            <a:noFill/>
          </a:ln>
        </p:spPr>
      </p:sp>
      <p:sp>
        <p:nvSpPr>
          <p:cNvPr id="272" name="Google Shape;272;p26"/>
          <p:cNvSpPr/>
          <p:nvPr/>
        </p:nvSpPr>
        <p:spPr>
          <a:xfrm rot="5400000">
            <a:off x="1060725" y="3645300"/>
            <a:ext cx="444900" cy="255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8588400" y="-9350"/>
            <a:ext cx="555600" cy="1679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rot="-1465603" flipH="1">
            <a:off x="8651599" y="4563254"/>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
        <p:nvSpPr>
          <p:cNvPr id="275" name="Google Shape;275;p26"/>
          <p:cNvSpPr/>
          <p:nvPr/>
        </p:nvSpPr>
        <p:spPr>
          <a:xfrm rot="1465603">
            <a:off x="279586" y="907479"/>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93"/>
        <p:cNvGrpSpPr/>
        <p:nvPr/>
      </p:nvGrpSpPr>
      <p:grpSpPr>
        <a:xfrm>
          <a:off x="0" y="0"/>
          <a:ext cx="0" cy="0"/>
          <a:chOff x="0" y="0"/>
          <a:chExt cx="0" cy="0"/>
        </a:xfrm>
      </p:grpSpPr>
      <p:pic>
        <p:nvPicPr>
          <p:cNvPr id="294" name="Google Shape;294;p28"/>
          <p:cNvPicPr preferRelativeResize="0"/>
          <p:nvPr/>
        </p:nvPicPr>
        <p:blipFill>
          <a:blip r:embed="rId2">
            <a:alphaModFix amt="7000"/>
          </a:blip>
          <a:stretch>
            <a:fillRect/>
          </a:stretch>
        </p:blipFill>
        <p:spPr>
          <a:xfrm rot="10800000">
            <a:off x="0" y="0"/>
            <a:ext cx="9144003" cy="5143501"/>
          </a:xfrm>
          <a:prstGeom prst="rect">
            <a:avLst/>
          </a:prstGeom>
          <a:noFill/>
          <a:ln>
            <a:noFill/>
          </a:ln>
        </p:spPr>
      </p:pic>
      <p:pic>
        <p:nvPicPr>
          <p:cNvPr id="295" name="Google Shape;295;p28"/>
          <p:cNvPicPr preferRelativeResize="0"/>
          <p:nvPr/>
        </p:nvPicPr>
        <p:blipFill rotWithShape="1">
          <a:blip r:embed="rId3">
            <a:alphaModFix/>
          </a:blip>
          <a:srcRect l="4898" t="-5117" r="4889" b="-5649"/>
          <a:stretch/>
        </p:blipFill>
        <p:spPr>
          <a:xfrm rot="10800000">
            <a:off x="-16475" y="-293975"/>
            <a:ext cx="9176948" cy="5731450"/>
          </a:xfrm>
          <a:prstGeom prst="rect">
            <a:avLst/>
          </a:prstGeom>
          <a:noFill/>
          <a:ln>
            <a:noFill/>
          </a:ln>
        </p:spPr>
      </p:pic>
      <p:sp>
        <p:nvSpPr>
          <p:cNvPr id="296" name="Google Shape;296;p28"/>
          <p:cNvSpPr/>
          <p:nvPr/>
        </p:nvSpPr>
        <p:spPr>
          <a:xfrm rot="5400000">
            <a:off x="887850" y="-887850"/>
            <a:ext cx="444900" cy="222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txBox="1">
            <a:spLocks noGrp="1"/>
          </p:cNvSpPr>
          <p:nvPr>
            <p:ph type="title"/>
          </p:nvPr>
        </p:nvSpPr>
        <p:spPr>
          <a:xfrm>
            <a:off x="4006700" y="966475"/>
            <a:ext cx="4190400" cy="10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8" name="Google Shape;298;p28"/>
          <p:cNvSpPr txBox="1">
            <a:spLocks noGrp="1"/>
          </p:cNvSpPr>
          <p:nvPr>
            <p:ph type="subTitle" idx="1"/>
          </p:nvPr>
        </p:nvSpPr>
        <p:spPr>
          <a:xfrm>
            <a:off x="4006700" y="1979825"/>
            <a:ext cx="4190400" cy="10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9" name="Google Shape;299;p28"/>
          <p:cNvSpPr>
            <a:spLocks noGrp="1"/>
          </p:cNvSpPr>
          <p:nvPr>
            <p:ph type="pic" idx="2"/>
          </p:nvPr>
        </p:nvSpPr>
        <p:spPr>
          <a:xfrm>
            <a:off x="351400" y="779075"/>
            <a:ext cx="3588000" cy="3585000"/>
          </a:xfrm>
          <a:prstGeom prst="ellipse">
            <a:avLst/>
          </a:prstGeom>
          <a:noFill/>
          <a:ln>
            <a:noFill/>
          </a:ln>
        </p:spPr>
      </p:sp>
      <p:sp>
        <p:nvSpPr>
          <p:cNvPr id="300" name="Google Shape;300;p28"/>
          <p:cNvSpPr/>
          <p:nvPr/>
        </p:nvSpPr>
        <p:spPr>
          <a:xfrm rot="1465603">
            <a:off x="270261" y="3958254"/>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
        <p:nvSpPr>
          <p:cNvPr id="301" name="Google Shape;301;p28"/>
          <p:cNvSpPr txBox="1"/>
          <p:nvPr/>
        </p:nvSpPr>
        <p:spPr>
          <a:xfrm>
            <a:off x="217775" y="4463550"/>
            <a:ext cx="8336700" cy="2604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Slidesgo</a:t>
            </a:r>
            <a:r>
              <a:rPr lang="en" sz="1000">
                <a:solidFill>
                  <a:schemeClr val="dk1"/>
                </a:solidFill>
                <a:latin typeface="Open Sans"/>
                <a:ea typeface="Open Sans"/>
                <a:cs typeface="Open Sans"/>
                <a:sym typeface="Open Sans"/>
              </a:rPr>
              <a:t>, and includes icons by </a:t>
            </a:r>
            <a:r>
              <a:rPr lang="en" sz="1000" b="1" u="sng">
                <a:solidFill>
                  <a:schemeClr val="dk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u="sng">
                <a:solidFill>
                  <a:schemeClr val="dk1"/>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Freepik</a:t>
            </a:r>
            <a:r>
              <a:rPr lang="en" sz="1000" u="sng">
                <a:solidFill>
                  <a:schemeClr val="dk1"/>
                </a:solidFill>
                <a:latin typeface="Open Sans"/>
                <a:ea typeface="Open Sans"/>
                <a:cs typeface="Open Sans"/>
                <a:sym typeface="Open Sans"/>
              </a:rPr>
              <a:t> </a:t>
            </a:r>
            <a:endParaRPr sz="1000" b="1" u="sng">
              <a:solidFill>
                <a:schemeClr val="dk1"/>
              </a:solidFill>
              <a:latin typeface="Open Sans"/>
              <a:ea typeface="Open Sans"/>
              <a:cs typeface="Open Sans"/>
              <a:sym typeface="Open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02"/>
        <p:cNvGrpSpPr/>
        <p:nvPr/>
      </p:nvGrpSpPr>
      <p:grpSpPr>
        <a:xfrm>
          <a:off x="0" y="0"/>
          <a:ext cx="0" cy="0"/>
          <a:chOff x="0" y="0"/>
          <a:chExt cx="0" cy="0"/>
        </a:xfrm>
      </p:grpSpPr>
      <p:pic>
        <p:nvPicPr>
          <p:cNvPr id="303" name="Google Shape;303;p29"/>
          <p:cNvPicPr preferRelativeResize="0"/>
          <p:nvPr/>
        </p:nvPicPr>
        <p:blipFill>
          <a:blip r:embed="rId2">
            <a:alphaModFix amt="7000"/>
          </a:blip>
          <a:stretch>
            <a:fillRect/>
          </a:stretch>
        </p:blipFill>
        <p:spPr>
          <a:xfrm flipH="1">
            <a:off x="-75" y="10"/>
            <a:ext cx="9144003" cy="5143501"/>
          </a:xfrm>
          <a:prstGeom prst="rect">
            <a:avLst/>
          </a:prstGeom>
          <a:noFill/>
          <a:ln>
            <a:noFill/>
          </a:ln>
        </p:spPr>
      </p:pic>
      <p:pic>
        <p:nvPicPr>
          <p:cNvPr id="304" name="Google Shape;304;p29"/>
          <p:cNvPicPr preferRelativeResize="0"/>
          <p:nvPr/>
        </p:nvPicPr>
        <p:blipFill>
          <a:blip r:embed="rId3">
            <a:alphaModFix/>
          </a:blip>
          <a:stretch>
            <a:fillRect/>
          </a:stretch>
        </p:blipFill>
        <p:spPr>
          <a:xfrm>
            <a:off x="7347" y="10"/>
            <a:ext cx="9129154" cy="5143499"/>
          </a:xfrm>
          <a:prstGeom prst="rect">
            <a:avLst/>
          </a:prstGeom>
          <a:noFill/>
          <a:ln>
            <a:noFill/>
          </a:ln>
        </p:spPr>
      </p:pic>
      <p:sp>
        <p:nvSpPr>
          <p:cNvPr id="305" name="Google Shape;305;p29"/>
          <p:cNvSpPr/>
          <p:nvPr/>
        </p:nvSpPr>
        <p:spPr>
          <a:xfrm rot="10800000" flipH="1">
            <a:off x="-75" y="86"/>
            <a:ext cx="555600" cy="222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rot="5400000" flipH="1">
            <a:off x="7811325" y="3810761"/>
            <a:ext cx="444900" cy="222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p:nvPr/>
        </p:nvSpPr>
        <p:spPr>
          <a:xfrm rot="-1465603" flipH="1">
            <a:off x="8651524" y="193316"/>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
        <p:nvSpPr>
          <p:cNvPr id="308" name="Google Shape;308;p29"/>
          <p:cNvSpPr/>
          <p:nvPr/>
        </p:nvSpPr>
        <p:spPr>
          <a:xfrm rot="1465603">
            <a:off x="279511" y="3849079"/>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pic>
        <p:nvPicPr>
          <p:cNvPr id="30" name="Google Shape;30;p4"/>
          <p:cNvPicPr preferRelativeResize="0"/>
          <p:nvPr/>
        </p:nvPicPr>
        <p:blipFill>
          <a:blip r:embed="rId2">
            <a:alphaModFix amt="7000"/>
          </a:blip>
          <a:stretch>
            <a:fillRect/>
          </a:stretch>
        </p:blipFill>
        <p:spPr>
          <a:xfrm rot="10800000" flipH="1">
            <a:off x="0" y="0"/>
            <a:ext cx="9144003" cy="5143501"/>
          </a:xfrm>
          <a:prstGeom prst="rect">
            <a:avLst/>
          </a:prstGeom>
          <a:noFill/>
          <a:ln>
            <a:noFill/>
          </a:ln>
        </p:spPr>
      </p:pic>
      <p:pic>
        <p:nvPicPr>
          <p:cNvPr id="31" name="Google Shape;31;p4"/>
          <p:cNvPicPr preferRelativeResize="0"/>
          <p:nvPr/>
        </p:nvPicPr>
        <p:blipFill>
          <a:blip r:embed="rId3">
            <a:alphaModFix/>
          </a:blip>
          <a:stretch>
            <a:fillRect/>
          </a:stretch>
        </p:blipFill>
        <p:spPr>
          <a:xfrm rot="10800000">
            <a:off x="7426" y="2"/>
            <a:ext cx="9129154" cy="5143499"/>
          </a:xfrm>
          <a:prstGeom prst="rect">
            <a:avLst/>
          </a:prstGeom>
          <a:noFill/>
          <a:ln>
            <a:noFill/>
          </a:ln>
        </p:spPr>
      </p:pic>
      <p:sp>
        <p:nvSpPr>
          <p:cNvPr id="32" name="Google Shape;32;p4"/>
          <p:cNvSpPr/>
          <p:nvPr/>
        </p:nvSpPr>
        <p:spPr>
          <a:xfrm rot="5400000">
            <a:off x="887850" y="-887850"/>
            <a:ext cx="444900" cy="2220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5400000" flipH="1">
            <a:off x="7989450" y="4005050"/>
            <a:ext cx="555600" cy="175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Font typeface="Arima"/>
              <a:buNone/>
              <a:defRPr>
                <a:latin typeface="Arima"/>
                <a:ea typeface="Arima"/>
                <a:cs typeface="Arima"/>
                <a:sym typeface="Arima"/>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36" name="Google Shape;36;p4"/>
          <p:cNvSpPr/>
          <p:nvPr/>
        </p:nvSpPr>
        <p:spPr>
          <a:xfrm>
            <a:off x="8338682" y="827138"/>
            <a:ext cx="706975" cy="82777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accent3"/>
          </a:solidFill>
          <a:ln>
            <a:noFill/>
          </a:ln>
        </p:spPr>
      </p:sp>
      <p:sp>
        <p:nvSpPr>
          <p:cNvPr id="37" name="Google Shape;37;p4"/>
          <p:cNvSpPr/>
          <p:nvPr/>
        </p:nvSpPr>
        <p:spPr>
          <a:xfrm rot="1465603">
            <a:off x="173433" y="4609654"/>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accent3"/>
          </a:solidFill>
          <a:ln>
            <a:noFill/>
          </a:ln>
        </p:spPr>
      </p:sp>
      <p:sp>
        <p:nvSpPr>
          <p:cNvPr id="38" name="Google Shape;38;p4"/>
          <p:cNvSpPr/>
          <p:nvPr/>
        </p:nvSpPr>
        <p:spPr>
          <a:xfrm rot="-1465603" flipH="1">
            <a:off x="196111" y="907479"/>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accent3"/>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09"/>
        <p:cNvGrpSpPr/>
        <p:nvPr/>
      </p:nvGrpSpPr>
      <p:grpSpPr>
        <a:xfrm>
          <a:off x="0" y="0"/>
          <a:ext cx="0" cy="0"/>
          <a:chOff x="0" y="0"/>
          <a:chExt cx="0" cy="0"/>
        </a:xfrm>
      </p:grpSpPr>
      <p:pic>
        <p:nvPicPr>
          <p:cNvPr id="310" name="Google Shape;310;p30"/>
          <p:cNvPicPr preferRelativeResize="0"/>
          <p:nvPr/>
        </p:nvPicPr>
        <p:blipFill>
          <a:blip r:embed="rId2">
            <a:alphaModFix amt="7000"/>
          </a:blip>
          <a:stretch>
            <a:fillRect/>
          </a:stretch>
        </p:blipFill>
        <p:spPr>
          <a:xfrm rot="10800000">
            <a:off x="0" y="0"/>
            <a:ext cx="9144003" cy="5143501"/>
          </a:xfrm>
          <a:prstGeom prst="rect">
            <a:avLst/>
          </a:prstGeom>
          <a:noFill/>
          <a:ln>
            <a:noFill/>
          </a:ln>
        </p:spPr>
      </p:pic>
      <p:pic>
        <p:nvPicPr>
          <p:cNvPr id="311" name="Google Shape;311;p30"/>
          <p:cNvPicPr preferRelativeResize="0"/>
          <p:nvPr/>
        </p:nvPicPr>
        <p:blipFill>
          <a:blip r:embed="rId3">
            <a:alphaModFix/>
          </a:blip>
          <a:stretch>
            <a:fillRect/>
          </a:stretch>
        </p:blipFill>
        <p:spPr>
          <a:xfrm rot="10800000" flipH="1">
            <a:off x="7422" y="1"/>
            <a:ext cx="9129154" cy="5143499"/>
          </a:xfrm>
          <a:prstGeom prst="rect">
            <a:avLst/>
          </a:prstGeom>
          <a:noFill/>
          <a:ln>
            <a:noFill/>
          </a:ln>
        </p:spPr>
      </p:pic>
      <p:sp>
        <p:nvSpPr>
          <p:cNvPr id="312" name="Google Shape;312;p30"/>
          <p:cNvSpPr/>
          <p:nvPr/>
        </p:nvSpPr>
        <p:spPr>
          <a:xfrm rot="5400000">
            <a:off x="832500" y="3771500"/>
            <a:ext cx="555600" cy="2220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8699100" y="1461450"/>
            <a:ext cx="444900" cy="222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rot="-1465603" flipH="1">
            <a:off x="8640299" y="4574586"/>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
        <p:nvSpPr>
          <p:cNvPr id="315" name="Google Shape;315;p30"/>
          <p:cNvSpPr/>
          <p:nvPr/>
        </p:nvSpPr>
        <p:spPr>
          <a:xfrm rot="1465603">
            <a:off x="279586" y="789304"/>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9"/>
        <p:cNvGrpSpPr/>
        <p:nvPr/>
      </p:nvGrpSpPr>
      <p:grpSpPr>
        <a:xfrm>
          <a:off x="0" y="0"/>
          <a:ext cx="0" cy="0"/>
          <a:chOff x="0" y="0"/>
          <a:chExt cx="0" cy="0"/>
        </a:xfrm>
      </p:grpSpPr>
      <p:pic>
        <p:nvPicPr>
          <p:cNvPr id="40" name="Google Shape;40;p5"/>
          <p:cNvPicPr preferRelativeResize="0"/>
          <p:nvPr/>
        </p:nvPicPr>
        <p:blipFill>
          <a:blip r:embed="rId2">
            <a:alphaModFix amt="7000"/>
          </a:blip>
          <a:stretch>
            <a:fillRect/>
          </a:stretch>
        </p:blipFill>
        <p:spPr>
          <a:xfrm rot="10800000">
            <a:off x="0" y="0"/>
            <a:ext cx="9144003" cy="5143501"/>
          </a:xfrm>
          <a:prstGeom prst="rect">
            <a:avLst/>
          </a:prstGeom>
          <a:noFill/>
          <a:ln>
            <a:noFill/>
          </a:ln>
        </p:spPr>
      </p:pic>
      <p:pic>
        <p:nvPicPr>
          <p:cNvPr id="41" name="Google Shape;41;p5"/>
          <p:cNvPicPr preferRelativeResize="0"/>
          <p:nvPr/>
        </p:nvPicPr>
        <p:blipFill>
          <a:blip r:embed="rId3">
            <a:alphaModFix/>
          </a:blip>
          <a:stretch>
            <a:fillRect/>
          </a:stretch>
        </p:blipFill>
        <p:spPr>
          <a:xfrm rot="10800000" flipH="1">
            <a:off x="7422" y="2"/>
            <a:ext cx="9129154" cy="5143499"/>
          </a:xfrm>
          <a:prstGeom prst="rect">
            <a:avLst/>
          </a:prstGeom>
          <a:noFill/>
          <a:ln>
            <a:noFill/>
          </a:ln>
        </p:spPr>
      </p:pic>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5"/>
          <p:cNvSpPr txBox="1">
            <a:spLocks noGrp="1"/>
          </p:cNvSpPr>
          <p:nvPr>
            <p:ph type="subTitle" idx="1"/>
          </p:nvPr>
        </p:nvSpPr>
        <p:spPr>
          <a:xfrm>
            <a:off x="4852797" y="3185400"/>
            <a:ext cx="3267000" cy="133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4" name="Google Shape;44;p5"/>
          <p:cNvSpPr txBox="1">
            <a:spLocks noGrp="1"/>
          </p:cNvSpPr>
          <p:nvPr>
            <p:ph type="subTitle" idx="2"/>
          </p:nvPr>
        </p:nvSpPr>
        <p:spPr>
          <a:xfrm>
            <a:off x="1024173" y="3185400"/>
            <a:ext cx="3267000" cy="133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5"/>
          <p:cNvSpPr txBox="1">
            <a:spLocks noGrp="1"/>
          </p:cNvSpPr>
          <p:nvPr>
            <p:ph type="subTitle" idx="3"/>
          </p:nvPr>
        </p:nvSpPr>
        <p:spPr>
          <a:xfrm>
            <a:off x="1024175" y="2525400"/>
            <a:ext cx="32670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rima"/>
              <a:buNone/>
              <a:defRPr sz="2400" b="1">
                <a:solidFill>
                  <a:schemeClr val="dk1"/>
                </a:solidFill>
                <a:latin typeface="Arima"/>
                <a:ea typeface="Arima"/>
                <a:cs typeface="Arima"/>
                <a:sym typeface="Arima"/>
              </a:defRPr>
            </a:lvl1pPr>
            <a:lvl2pPr lvl="1" algn="ctr" rtl="0">
              <a:lnSpc>
                <a:spcPct val="100000"/>
              </a:lnSpc>
              <a:spcBef>
                <a:spcPts val="0"/>
              </a:spcBef>
              <a:spcAft>
                <a:spcPts val="0"/>
              </a:spcAft>
              <a:buSzPts val="2400"/>
              <a:buFont typeface="Arima"/>
              <a:buNone/>
              <a:defRPr sz="2400">
                <a:latin typeface="Arima"/>
                <a:ea typeface="Arima"/>
                <a:cs typeface="Arima"/>
                <a:sym typeface="Arima"/>
              </a:defRPr>
            </a:lvl2pPr>
            <a:lvl3pPr lvl="2" algn="ctr" rtl="0">
              <a:lnSpc>
                <a:spcPct val="100000"/>
              </a:lnSpc>
              <a:spcBef>
                <a:spcPts val="0"/>
              </a:spcBef>
              <a:spcAft>
                <a:spcPts val="0"/>
              </a:spcAft>
              <a:buSzPts val="2400"/>
              <a:buFont typeface="Arima"/>
              <a:buNone/>
              <a:defRPr sz="2400">
                <a:latin typeface="Arima"/>
                <a:ea typeface="Arima"/>
                <a:cs typeface="Arima"/>
                <a:sym typeface="Arima"/>
              </a:defRPr>
            </a:lvl3pPr>
            <a:lvl4pPr lvl="3" algn="ctr" rtl="0">
              <a:lnSpc>
                <a:spcPct val="100000"/>
              </a:lnSpc>
              <a:spcBef>
                <a:spcPts val="0"/>
              </a:spcBef>
              <a:spcAft>
                <a:spcPts val="0"/>
              </a:spcAft>
              <a:buSzPts val="2400"/>
              <a:buFont typeface="Arima"/>
              <a:buNone/>
              <a:defRPr sz="2400">
                <a:latin typeface="Arima"/>
                <a:ea typeface="Arima"/>
                <a:cs typeface="Arima"/>
                <a:sym typeface="Arima"/>
              </a:defRPr>
            </a:lvl4pPr>
            <a:lvl5pPr lvl="4" algn="ctr" rtl="0">
              <a:lnSpc>
                <a:spcPct val="100000"/>
              </a:lnSpc>
              <a:spcBef>
                <a:spcPts val="0"/>
              </a:spcBef>
              <a:spcAft>
                <a:spcPts val="0"/>
              </a:spcAft>
              <a:buSzPts val="2400"/>
              <a:buFont typeface="Arima"/>
              <a:buNone/>
              <a:defRPr sz="2400">
                <a:latin typeface="Arima"/>
                <a:ea typeface="Arima"/>
                <a:cs typeface="Arima"/>
                <a:sym typeface="Arima"/>
              </a:defRPr>
            </a:lvl5pPr>
            <a:lvl6pPr lvl="5" algn="ctr" rtl="0">
              <a:lnSpc>
                <a:spcPct val="100000"/>
              </a:lnSpc>
              <a:spcBef>
                <a:spcPts val="0"/>
              </a:spcBef>
              <a:spcAft>
                <a:spcPts val="0"/>
              </a:spcAft>
              <a:buSzPts val="2400"/>
              <a:buFont typeface="Arima"/>
              <a:buNone/>
              <a:defRPr sz="2400">
                <a:latin typeface="Arima"/>
                <a:ea typeface="Arima"/>
                <a:cs typeface="Arima"/>
                <a:sym typeface="Arima"/>
              </a:defRPr>
            </a:lvl6pPr>
            <a:lvl7pPr lvl="6" algn="ctr" rtl="0">
              <a:lnSpc>
                <a:spcPct val="100000"/>
              </a:lnSpc>
              <a:spcBef>
                <a:spcPts val="0"/>
              </a:spcBef>
              <a:spcAft>
                <a:spcPts val="0"/>
              </a:spcAft>
              <a:buSzPts val="2400"/>
              <a:buFont typeface="Arima"/>
              <a:buNone/>
              <a:defRPr sz="2400">
                <a:latin typeface="Arima"/>
                <a:ea typeface="Arima"/>
                <a:cs typeface="Arima"/>
                <a:sym typeface="Arima"/>
              </a:defRPr>
            </a:lvl7pPr>
            <a:lvl8pPr lvl="7" algn="ctr" rtl="0">
              <a:lnSpc>
                <a:spcPct val="100000"/>
              </a:lnSpc>
              <a:spcBef>
                <a:spcPts val="0"/>
              </a:spcBef>
              <a:spcAft>
                <a:spcPts val="0"/>
              </a:spcAft>
              <a:buSzPts val="2400"/>
              <a:buFont typeface="Arima"/>
              <a:buNone/>
              <a:defRPr sz="2400">
                <a:latin typeface="Arima"/>
                <a:ea typeface="Arima"/>
                <a:cs typeface="Arima"/>
                <a:sym typeface="Arima"/>
              </a:defRPr>
            </a:lvl8pPr>
            <a:lvl9pPr lvl="8" algn="ctr" rtl="0">
              <a:lnSpc>
                <a:spcPct val="100000"/>
              </a:lnSpc>
              <a:spcBef>
                <a:spcPts val="0"/>
              </a:spcBef>
              <a:spcAft>
                <a:spcPts val="0"/>
              </a:spcAft>
              <a:buSzPts val="2400"/>
              <a:buFont typeface="Arima"/>
              <a:buNone/>
              <a:defRPr sz="2400">
                <a:latin typeface="Arima"/>
                <a:ea typeface="Arima"/>
                <a:cs typeface="Arima"/>
                <a:sym typeface="Arima"/>
              </a:defRPr>
            </a:lvl9pPr>
          </a:lstStyle>
          <a:p>
            <a:endParaRPr/>
          </a:p>
        </p:txBody>
      </p:sp>
      <p:sp>
        <p:nvSpPr>
          <p:cNvPr id="46" name="Google Shape;46;p5"/>
          <p:cNvSpPr txBox="1">
            <a:spLocks noGrp="1"/>
          </p:cNvSpPr>
          <p:nvPr>
            <p:ph type="subTitle" idx="4"/>
          </p:nvPr>
        </p:nvSpPr>
        <p:spPr>
          <a:xfrm>
            <a:off x="4852826" y="2525400"/>
            <a:ext cx="32670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rima"/>
              <a:buNone/>
              <a:defRPr sz="2400" b="1">
                <a:solidFill>
                  <a:schemeClr val="dk1"/>
                </a:solidFill>
                <a:latin typeface="Arima"/>
                <a:ea typeface="Arima"/>
                <a:cs typeface="Arima"/>
                <a:sym typeface="Arima"/>
              </a:defRPr>
            </a:lvl1pPr>
            <a:lvl2pPr lvl="1" algn="ctr" rtl="0">
              <a:lnSpc>
                <a:spcPct val="100000"/>
              </a:lnSpc>
              <a:spcBef>
                <a:spcPts val="0"/>
              </a:spcBef>
              <a:spcAft>
                <a:spcPts val="0"/>
              </a:spcAft>
              <a:buSzPts val="2400"/>
              <a:buFont typeface="Arima"/>
              <a:buNone/>
              <a:defRPr sz="2400">
                <a:latin typeface="Arima"/>
                <a:ea typeface="Arima"/>
                <a:cs typeface="Arima"/>
                <a:sym typeface="Arima"/>
              </a:defRPr>
            </a:lvl2pPr>
            <a:lvl3pPr lvl="2" algn="ctr" rtl="0">
              <a:lnSpc>
                <a:spcPct val="100000"/>
              </a:lnSpc>
              <a:spcBef>
                <a:spcPts val="0"/>
              </a:spcBef>
              <a:spcAft>
                <a:spcPts val="0"/>
              </a:spcAft>
              <a:buSzPts val="2400"/>
              <a:buFont typeface="Arima"/>
              <a:buNone/>
              <a:defRPr sz="2400">
                <a:latin typeface="Arima"/>
                <a:ea typeface="Arima"/>
                <a:cs typeface="Arima"/>
                <a:sym typeface="Arima"/>
              </a:defRPr>
            </a:lvl3pPr>
            <a:lvl4pPr lvl="3" algn="ctr" rtl="0">
              <a:lnSpc>
                <a:spcPct val="100000"/>
              </a:lnSpc>
              <a:spcBef>
                <a:spcPts val="0"/>
              </a:spcBef>
              <a:spcAft>
                <a:spcPts val="0"/>
              </a:spcAft>
              <a:buSzPts val="2400"/>
              <a:buFont typeface="Arima"/>
              <a:buNone/>
              <a:defRPr sz="2400">
                <a:latin typeface="Arima"/>
                <a:ea typeface="Arima"/>
                <a:cs typeface="Arima"/>
                <a:sym typeface="Arima"/>
              </a:defRPr>
            </a:lvl4pPr>
            <a:lvl5pPr lvl="4" algn="ctr" rtl="0">
              <a:lnSpc>
                <a:spcPct val="100000"/>
              </a:lnSpc>
              <a:spcBef>
                <a:spcPts val="0"/>
              </a:spcBef>
              <a:spcAft>
                <a:spcPts val="0"/>
              </a:spcAft>
              <a:buSzPts val="2400"/>
              <a:buFont typeface="Arima"/>
              <a:buNone/>
              <a:defRPr sz="2400">
                <a:latin typeface="Arima"/>
                <a:ea typeface="Arima"/>
                <a:cs typeface="Arima"/>
                <a:sym typeface="Arima"/>
              </a:defRPr>
            </a:lvl5pPr>
            <a:lvl6pPr lvl="5" algn="ctr" rtl="0">
              <a:lnSpc>
                <a:spcPct val="100000"/>
              </a:lnSpc>
              <a:spcBef>
                <a:spcPts val="0"/>
              </a:spcBef>
              <a:spcAft>
                <a:spcPts val="0"/>
              </a:spcAft>
              <a:buSzPts val="2400"/>
              <a:buFont typeface="Arima"/>
              <a:buNone/>
              <a:defRPr sz="2400">
                <a:latin typeface="Arima"/>
                <a:ea typeface="Arima"/>
                <a:cs typeface="Arima"/>
                <a:sym typeface="Arima"/>
              </a:defRPr>
            </a:lvl6pPr>
            <a:lvl7pPr lvl="6" algn="ctr" rtl="0">
              <a:lnSpc>
                <a:spcPct val="100000"/>
              </a:lnSpc>
              <a:spcBef>
                <a:spcPts val="0"/>
              </a:spcBef>
              <a:spcAft>
                <a:spcPts val="0"/>
              </a:spcAft>
              <a:buSzPts val="2400"/>
              <a:buFont typeface="Arima"/>
              <a:buNone/>
              <a:defRPr sz="2400">
                <a:latin typeface="Arima"/>
                <a:ea typeface="Arima"/>
                <a:cs typeface="Arima"/>
                <a:sym typeface="Arima"/>
              </a:defRPr>
            </a:lvl7pPr>
            <a:lvl8pPr lvl="7" algn="ctr" rtl="0">
              <a:lnSpc>
                <a:spcPct val="100000"/>
              </a:lnSpc>
              <a:spcBef>
                <a:spcPts val="0"/>
              </a:spcBef>
              <a:spcAft>
                <a:spcPts val="0"/>
              </a:spcAft>
              <a:buSzPts val="2400"/>
              <a:buFont typeface="Arima"/>
              <a:buNone/>
              <a:defRPr sz="2400">
                <a:latin typeface="Arima"/>
                <a:ea typeface="Arima"/>
                <a:cs typeface="Arima"/>
                <a:sym typeface="Arima"/>
              </a:defRPr>
            </a:lvl8pPr>
            <a:lvl9pPr lvl="8" algn="ctr" rtl="0">
              <a:lnSpc>
                <a:spcPct val="100000"/>
              </a:lnSpc>
              <a:spcBef>
                <a:spcPts val="0"/>
              </a:spcBef>
              <a:spcAft>
                <a:spcPts val="0"/>
              </a:spcAft>
              <a:buSzPts val="2400"/>
              <a:buFont typeface="Arima"/>
              <a:buNone/>
              <a:defRPr sz="2400">
                <a:latin typeface="Arima"/>
                <a:ea typeface="Arima"/>
                <a:cs typeface="Arima"/>
                <a:sym typeface="Arima"/>
              </a:defRPr>
            </a:lvl9pPr>
          </a:lstStyle>
          <a:p>
            <a:endParaRPr/>
          </a:p>
        </p:txBody>
      </p:sp>
      <p:sp>
        <p:nvSpPr>
          <p:cNvPr id="47" name="Google Shape;47;p5"/>
          <p:cNvSpPr/>
          <p:nvPr/>
        </p:nvSpPr>
        <p:spPr>
          <a:xfrm>
            <a:off x="0" y="2922825"/>
            <a:ext cx="555600" cy="222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7811400" y="-887850"/>
            <a:ext cx="444900" cy="222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465603" flipH="1">
            <a:off x="8651586" y="4563254"/>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
        <p:nvSpPr>
          <p:cNvPr id="50" name="Google Shape;50;p5"/>
          <p:cNvSpPr/>
          <p:nvPr/>
        </p:nvSpPr>
        <p:spPr>
          <a:xfrm rot="1465603">
            <a:off x="279586" y="907479"/>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Tree>
    <p:extLst>
      <p:ext uri="{BB962C8B-B14F-4D97-AF65-F5344CB8AC3E}">
        <p14:creationId xmlns:p14="http://schemas.microsoft.com/office/powerpoint/2010/main" val="1140413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pic>
        <p:nvPicPr>
          <p:cNvPr id="52" name="Google Shape;52;p6"/>
          <p:cNvPicPr preferRelativeResize="0"/>
          <p:nvPr/>
        </p:nvPicPr>
        <p:blipFill>
          <a:blip r:embed="rId2">
            <a:alphaModFix amt="7000"/>
          </a:blip>
          <a:stretch>
            <a:fillRect/>
          </a:stretch>
        </p:blipFill>
        <p:spPr>
          <a:xfrm rot="10800000">
            <a:off x="0" y="0"/>
            <a:ext cx="9144003" cy="5143501"/>
          </a:xfrm>
          <a:prstGeom prst="rect">
            <a:avLst/>
          </a:prstGeom>
          <a:noFill/>
          <a:ln>
            <a:noFill/>
          </a:ln>
        </p:spPr>
      </p:pic>
      <p:pic>
        <p:nvPicPr>
          <p:cNvPr id="53" name="Google Shape;53;p6"/>
          <p:cNvPicPr preferRelativeResize="0"/>
          <p:nvPr/>
        </p:nvPicPr>
        <p:blipFill>
          <a:blip r:embed="rId3">
            <a:alphaModFix/>
          </a:blip>
          <a:stretch>
            <a:fillRect/>
          </a:stretch>
        </p:blipFill>
        <p:spPr>
          <a:xfrm rot="10800000" flipH="1">
            <a:off x="7422" y="2"/>
            <a:ext cx="9129154" cy="5143499"/>
          </a:xfrm>
          <a:prstGeom prst="rect">
            <a:avLst/>
          </a:prstGeom>
          <a:noFill/>
          <a:ln>
            <a:noFill/>
          </a:ln>
        </p:spPr>
      </p:pic>
      <p:sp>
        <p:nvSpPr>
          <p:cNvPr id="54" name="Google Shape;5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6"/>
          <p:cNvSpPr/>
          <p:nvPr/>
        </p:nvSpPr>
        <p:spPr>
          <a:xfrm rot="5400000">
            <a:off x="7811400" y="-887850"/>
            <a:ext cx="444900" cy="222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0" y="2922825"/>
            <a:ext cx="555600" cy="222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rot="-1465603" flipH="1">
            <a:off x="8651586" y="4563254"/>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
        <p:nvSpPr>
          <p:cNvPr id="58" name="Google Shape;58;p6"/>
          <p:cNvSpPr/>
          <p:nvPr/>
        </p:nvSpPr>
        <p:spPr>
          <a:xfrm rot="1465603">
            <a:off x="279586" y="907479"/>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9"/>
        <p:cNvGrpSpPr/>
        <p:nvPr/>
      </p:nvGrpSpPr>
      <p:grpSpPr>
        <a:xfrm>
          <a:off x="0" y="0"/>
          <a:ext cx="0" cy="0"/>
          <a:chOff x="0" y="0"/>
          <a:chExt cx="0" cy="0"/>
        </a:xfrm>
      </p:grpSpPr>
      <p:pic>
        <p:nvPicPr>
          <p:cNvPr id="60" name="Google Shape;60;p7"/>
          <p:cNvPicPr preferRelativeResize="0"/>
          <p:nvPr/>
        </p:nvPicPr>
        <p:blipFill>
          <a:blip r:embed="rId2">
            <a:alphaModFix amt="7000"/>
          </a:blip>
          <a:stretch>
            <a:fillRect/>
          </a:stretch>
        </p:blipFill>
        <p:spPr>
          <a:xfrm rot="10800000" flipH="1">
            <a:off x="0" y="0"/>
            <a:ext cx="9144003" cy="5143501"/>
          </a:xfrm>
          <a:prstGeom prst="rect">
            <a:avLst/>
          </a:prstGeom>
          <a:noFill/>
          <a:ln>
            <a:noFill/>
          </a:ln>
        </p:spPr>
      </p:pic>
      <p:pic>
        <p:nvPicPr>
          <p:cNvPr id="61" name="Google Shape;61;p7"/>
          <p:cNvPicPr preferRelativeResize="0"/>
          <p:nvPr/>
        </p:nvPicPr>
        <p:blipFill>
          <a:blip r:embed="rId3">
            <a:alphaModFix/>
          </a:blip>
          <a:stretch>
            <a:fillRect/>
          </a:stretch>
        </p:blipFill>
        <p:spPr>
          <a:xfrm rot="10800000">
            <a:off x="7426" y="2"/>
            <a:ext cx="9129154" cy="5143499"/>
          </a:xfrm>
          <a:prstGeom prst="rect">
            <a:avLst/>
          </a:prstGeom>
          <a:noFill/>
          <a:ln>
            <a:noFill/>
          </a:ln>
        </p:spPr>
      </p:pic>
      <p:sp>
        <p:nvSpPr>
          <p:cNvPr id="62" name="Google Shape;62;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 name="Google Shape;63;p7"/>
          <p:cNvSpPr txBox="1">
            <a:spLocks noGrp="1"/>
          </p:cNvSpPr>
          <p:nvPr>
            <p:ph type="subTitle" idx="1"/>
          </p:nvPr>
        </p:nvSpPr>
        <p:spPr>
          <a:xfrm>
            <a:off x="720000" y="1965050"/>
            <a:ext cx="4042500" cy="1829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64" name="Google Shape;64;p7"/>
          <p:cNvSpPr>
            <a:spLocks noGrp="1"/>
          </p:cNvSpPr>
          <p:nvPr>
            <p:ph type="pic" idx="2"/>
          </p:nvPr>
        </p:nvSpPr>
        <p:spPr>
          <a:xfrm>
            <a:off x="4986000" y="1155493"/>
            <a:ext cx="3444900" cy="3448500"/>
          </a:xfrm>
          <a:prstGeom prst="ellipse">
            <a:avLst/>
          </a:prstGeom>
          <a:noFill/>
          <a:ln>
            <a:noFill/>
          </a:ln>
        </p:spPr>
      </p:sp>
      <p:sp>
        <p:nvSpPr>
          <p:cNvPr id="65" name="Google Shape;65;p7"/>
          <p:cNvSpPr/>
          <p:nvPr/>
        </p:nvSpPr>
        <p:spPr>
          <a:xfrm rot="5400000">
            <a:off x="887850" y="-887850"/>
            <a:ext cx="444900" cy="2220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rot="-5400000" flipH="1">
            <a:off x="7989450" y="4005050"/>
            <a:ext cx="555600" cy="175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a:off x="8338682" y="827138"/>
            <a:ext cx="706975" cy="82777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accent2"/>
          </a:solidFill>
          <a:ln>
            <a:noFill/>
          </a:ln>
        </p:spPr>
      </p:sp>
      <p:sp>
        <p:nvSpPr>
          <p:cNvPr id="68" name="Google Shape;68;p7"/>
          <p:cNvSpPr/>
          <p:nvPr/>
        </p:nvSpPr>
        <p:spPr>
          <a:xfrm rot="1465603">
            <a:off x="173433" y="4609654"/>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accent2"/>
          </a:solidFill>
          <a:ln>
            <a:noFill/>
          </a:ln>
        </p:spPr>
      </p:sp>
      <p:sp>
        <p:nvSpPr>
          <p:cNvPr id="69" name="Google Shape;69;p7"/>
          <p:cNvSpPr/>
          <p:nvPr/>
        </p:nvSpPr>
        <p:spPr>
          <a:xfrm rot="-1465603" flipH="1">
            <a:off x="196111" y="907479"/>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accent2"/>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70"/>
        <p:cNvGrpSpPr/>
        <p:nvPr/>
      </p:nvGrpSpPr>
      <p:grpSpPr>
        <a:xfrm>
          <a:off x="0" y="0"/>
          <a:ext cx="0" cy="0"/>
          <a:chOff x="0" y="0"/>
          <a:chExt cx="0" cy="0"/>
        </a:xfrm>
      </p:grpSpPr>
      <p:pic>
        <p:nvPicPr>
          <p:cNvPr id="71" name="Google Shape;71;p8"/>
          <p:cNvPicPr preferRelativeResize="0"/>
          <p:nvPr/>
        </p:nvPicPr>
        <p:blipFill>
          <a:blip r:embed="rId2">
            <a:alphaModFix amt="7000"/>
          </a:blip>
          <a:stretch>
            <a:fillRect/>
          </a:stretch>
        </p:blipFill>
        <p:spPr>
          <a:xfrm rot="10800000" flipH="1">
            <a:off x="0" y="0"/>
            <a:ext cx="9144003" cy="5143501"/>
          </a:xfrm>
          <a:prstGeom prst="rect">
            <a:avLst/>
          </a:prstGeom>
          <a:noFill/>
          <a:ln>
            <a:noFill/>
          </a:ln>
        </p:spPr>
      </p:pic>
      <p:pic>
        <p:nvPicPr>
          <p:cNvPr id="72" name="Google Shape;72;p8"/>
          <p:cNvPicPr preferRelativeResize="0"/>
          <p:nvPr/>
        </p:nvPicPr>
        <p:blipFill>
          <a:blip r:embed="rId3">
            <a:alphaModFix/>
          </a:blip>
          <a:stretch>
            <a:fillRect/>
          </a:stretch>
        </p:blipFill>
        <p:spPr>
          <a:xfrm rot="10800000">
            <a:off x="7426" y="2"/>
            <a:ext cx="9129154" cy="5143499"/>
          </a:xfrm>
          <a:prstGeom prst="rect">
            <a:avLst/>
          </a:prstGeom>
          <a:noFill/>
          <a:ln>
            <a:noFill/>
          </a:ln>
        </p:spPr>
      </p:pic>
      <p:pic>
        <p:nvPicPr>
          <p:cNvPr id="73" name="Google Shape;73;p8"/>
          <p:cNvPicPr preferRelativeResize="0"/>
          <p:nvPr/>
        </p:nvPicPr>
        <p:blipFill>
          <a:blip r:embed="rId2">
            <a:alphaModFix amt="7000"/>
          </a:blip>
          <a:stretch>
            <a:fillRect/>
          </a:stretch>
        </p:blipFill>
        <p:spPr>
          <a:xfrm flipH="1">
            <a:off x="0" y="0"/>
            <a:ext cx="9144003" cy="5143501"/>
          </a:xfrm>
          <a:prstGeom prst="rect">
            <a:avLst/>
          </a:prstGeom>
          <a:noFill/>
          <a:ln>
            <a:noFill/>
          </a:ln>
        </p:spPr>
      </p:pic>
      <p:pic>
        <p:nvPicPr>
          <p:cNvPr id="74" name="Google Shape;74;p8"/>
          <p:cNvPicPr preferRelativeResize="0"/>
          <p:nvPr/>
        </p:nvPicPr>
        <p:blipFill>
          <a:blip r:embed="rId3">
            <a:alphaModFix/>
          </a:blip>
          <a:stretch>
            <a:fillRect/>
          </a:stretch>
        </p:blipFill>
        <p:spPr>
          <a:xfrm>
            <a:off x="7422" y="0"/>
            <a:ext cx="9129154" cy="5143499"/>
          </a:xfrm>
          <a:prstGeom prst="rect">
            <a:avLst/>
          </a:prstGeom>
          <a:noFill/>
          <a:ln>
            <a:noFill/>
          </a:ln>
        </p:spPr>
      </p:pic>
      <p:sp>
        <p:nvSpPr>
          <p:cNvPr id="75" name="Google Shape;75;p8"/>
          <p:cNvSpPr txBox="1">
            <a:spLocks noGrp="1"/>
          </p:cNvSpPr>
          <p:nvPr>
            <p:ph type="title"/>
          </p:nvPr>
        </p:nvSpPr>
        <p:spPr>
          <a:xfrm>
            <a:off x="2539900" y="1678575"/>
            <a:ext cx="4064400" cy="17862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6" name="Google Shape;76;p8"/>
          <p:cNvSpPr/>
          <p:nvPr/>
        </p:nvSpPr>
        <p:spPr>
          <a:xfrm>
            <a:off x="0" y="4550"/>
            <a:ext cx="555600" cy="2220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7811250" y="3810675"/>
            <a:ext cx="444900" cy="222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8338682" y="3732363"/>
            <a:ext cx="706975" cy="82777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accent2"/>
          </a:solidFill>
          <a:ln>
            <a:noFill/>
          </a:ln>
        </p:spPr>
      </p:sp>
      <p:sp>
        <p:nvSpPr>
          <p:cNvPr id="79" name="Google Shape;79;p8"/>
          <p:cNvSpPr/>
          <p:nvPr/>
        </p:nvSpPr>
        <p:spPr>
          <a:xfrm rot="1465603">
            <a:off x="173433" y="4609654"/>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accent2"/>
          </a:solidFill>
          <a:ln>
            <a:noFill/>
          </a:ln>
        </p:spPr>
      </p:sp>
      <p:sp>
        <p:nvSpPr>
          <p:cNvPr id="80" name="Google Shape;80;p8"/>
          <p:cNvSpPr/>
          <p:nvPr/>
        </p:nvSpPr>
        <p:spPr>
          <a:xfrm rot="-1465603" flipH="1">
            <a:off x="8462461" y="907479"/>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accent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10"/>
          <p:cNvSpPr>
            <a:spLocks noGrp="1"/>
          </p:cNvSpPr>
          <p:nvPr>
            <p:ph type="pic" idx="2"/>
          </p:nvPr>
        </p:nvSpPr>
        <p:spPr>
          <a:xfrm>
            <a:off x="0" y="0"/>
            <a:ext cx="9144000" cy="5143500"/>
          </a:xfrm>
          <a:prstGeom prst="rect">
            <a:avLst/>
          </a:prstGeom>
          <a:noFill/>
          <a:ln>
            <a:noFill/>
          </a:ln>
        </p:spPr>
      </p:sp>
      <p:sp>
        <p:nvSpPr>
          <p:cNvPr id="92" name="Google Shape;92;p10"/>
          <p:cNvSpPr txBox="1">
            <a:spLocks noGrp="1"/>
          </p:cNvSpPr>
          <p:nvPr>
            <p:ph type="title"/>
          </p:nvPr>
        </p:nvSpPr>
        <p:spPr>
          <a:xfrm>
            <a:off x="5864800" y="2003975"/>
            <a:ext cx="2257800" cy="231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pic>
        <p:nvPicPr>
          <p:cNvPr id="94" name="Google Shape;94;p11"/>
          <p:cNvPicPr preferRelativeResize="0"/>
          <p:nvPr/>
        </p:nvPicPr>
        <p:blipFill>
          <a:blip r:embed="rId2">
            <a:alphaModFix amt="7000"/>
          </a:blip>
          <a:stretch>
            <a:fillRect/>
          </a:stretch>
        </p:blipFill>
        <p:spPr>
          <a:xfrm flipH="1">
            <a:off x="0" y="0"/>
            <a:ext cx="9144003" cy="5143501"/>
          </a:xfrm>
          <a:prstGeom prst="rect">
            <a:avLst/>
          </a:prstGeom>
          <a:noFill/>
          <a:ln>
            <a:noFill/>
          </a:ln>
        </p:spPr>
      </p:pic>
      <p:pic>
        <p:nvPicPr>
          <p:cNvPr id="95" name="Google Shape;95;p11"/>
          <p:cNvPicPr preferRelativeResize="0"/>
          <p:nvPr/>
        </p:nvPicPr>
        <p:blipFill>
          <a:blip r:embed="rId3">
            <a:alphaModFix/>
          </a:blip>
          <a:stretch>
            <a:fillRect/>
          </a:stretch>
        </p:blipFill>
        <p:spPr>
          <a:xfrm>
            <a:off x="7422" y="0"/>
            <a:ext cx="9129154" cy="5143499"/>
          </a:xfrm>
          <a:prstGeom prst="rect">
            <a:avLst/>
          </a:prstGeom>
          <a:noFill/>
          <a:ln>
            <a:noFill/>
          </a:ln>
        </p:spPr>
      </p:pic>
      <p:sp>
        <p:nvSpPr>
          <p:cNvPr id="96" name="Google Shape;96;p11"/>
          <p:cNvSpPr>
            <a:spLocks noGrp="1"/>
          </p:cNvSpPr>
          <p:nvPr>
            <p:ph type="pic" idx="2"/>
          </p:nvPr>
        </p:nvSpPr>
        <p:spPr>
          <a:xfrm>
            <a:off x="5195625" y="847475"/>
            <a:ext cx="3448500" cy="3448500"/>
          </a:xfrm>
          <a:prstGeom prst="ellipse">
            <a:avLst/>
          </a:prstGeom>
          <a:noFill/>
          <a:ln>
            <a:noFill/>
          </a:ln>
        </p:spPr>
      </p:sp>
      <p:sp>
        <p:nvSpPr>
          <p:cNvPr id="97" name="Google Shape;97;p11"/>
          <p:cNvSpPr txBox="1">
            <a:spLocks noGrp="1"/>
          </p:cNvSpPr>
          <p:nvPr>
            <p:ph type="title" hasCustomPrompt="1"/>
          </p:nvPr>
        </p:nvSpPr>
        <p:spPr>
          <a:xfrm>
            <a:off x="713225" y="1842550"/>
            <a:ext cx="4190700" cy="1221900"/>
          </a:xfrm>
          <a:prstGeom prst="rect">
            <a:avLst/>
          </a:prstGeom>
        </p:spPr>
        <p:txBody>
          <a:bodyPr spcFirstLastPara="1" wrap="square" lIns="91425" tIns="91425" rIns="91425" bIns="91425" anchor="b" anchorCtr="0">
            <a:noAutofit/>
          </a:bodyPr>
          <a:lstStyle>
            <a:lvl1pPr lvl="0" rtl="0">
              <a:spcBef>
                <a:spcPts val="0"/>
              </a:spcBef>
              <a:spcAft>
                <a:spcPts val="0"/>
              </a:spcAft>
              <a:buSzPts val="9600"/>
              <a:buNone/>
              <a:defRPr sz="7500">
                <a:solidFill>
                  <a:schemeClr val="accent5"/>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98" name="Google Shape;98;p11"/>
          <p:cNvSpPr txBox="1">
            <a:spLocks noGrp="1"/>
          </p:cNvSpPr>
          <p:nvPr>
            <p:ph type="subTitle" idx="1"/>
          </p:nvPr>
        </p:nvSpPr>
        <p:spPr>
          <a:xfrm>
            <a:off x="713225" y="3064500"/>
            <a:ext cx="41907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9" name="Google Shape;99;p11"/>
          <p:cNvSpPr/>
          <p:nvPr/>
        </p:nvSpPr>
        <p:spPr>
          <a:xfrm rot="5400000">
            <a:off x="7811250" y="3810675"/>
            <a:ext cx="444900" cy="222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8552363" y="3884850"/>
            <a:ext cx="524505" cy="614126"/>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
        <p:nvSpPr>
          <p:cNvPr id="101" name="Google Shape;101;p11"/>
          <p:cNvSpPr/>
          <p:nvPr/>
        </p:nvSpPr>
        <p:spPr>
          <a:xfrm rot="1465603">
            <a:off x="839136" y="278204"/>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11">
    <p:spTree>
      <p:nvGrpSpPr>
        <p:cNvPr id="1" name="Shape 123"/>
        <p:cNvGrpSpPr/>
        <p:nvPr/>
      </p:nvGrpSpPr>
      <p:grpSpPr>
        <a:xfrm>
          <a:off x="0" y="0"/>
          <a:ext cx="0" cy="0"/>
          <a:chOff x="0" y="0"/>
          <a:chExt cx="0" cy="0"/>
        </a:xfrm>
      </p:grpSpPr>
      <p:pic>
        <p:nvPicPr>
          <p:cNvPr id="124" name="Google Shape;124;p14"/>
          <p:cNvPicPr preferRelativeResize="0"/>
          <p:nvPr/>
        </p:nvPicPr>
        <p:blipFill>
          <a:blip r:embed="rId2">
            <a:alphaModFix amt="7000"/>
          </a:blip>
          <a:stretch>
            <a:fillRect/>
          </a:stretch>
        </p:blipFill>
        <p:spPr>
          <a:xfrm rot="10800000">
            <a:off x="3" y="0"/>
            <a:ext cx="9144003" cy="5143501"/>
          </a:xfrm>
          <a:prstGeom prst="rect">
            <a:avLst/>
          </a:prstGeom>
          <a:noFill/>
          <a:ln>
            <a:noFill/>
          </a:ln>
        </p:spPr>
      </p:pic>
      <p:pic>
        <p:nvPicPr>
          <p:cNvPr id="125" name="Google Shape;125;p14"/>
          <p:cNvPicPr preferRelativeResize="0"/>
          <p:nvPr/>
        </p:nvPicPr>
        <p:blipFill>
          <a:blip r:embed="rId3">
            <a:alphaModFix/>
          </a:blip>
          <a:stretch>
            <a:fillRect/>
          </a:stretch>
        </p:blipFill>
        <p:spPr>
          <a:xfrm rot="10800000" flipH="1">
            <a:off x="7425" y="2"/>
            <a:ext cx="9129154" cy="5143499"/>
          </a:xfrm>
          <a:prstGeom prst="rect">
            <a:avLst/>
          </a:prstGeom>
          <a:noFill/>
          <a:ln>
            <a:noFill/>
          </a:ln>
        </p:spPr>
      </p:pic>
      <p:sp>
        <p:nvSpPr>
          <p:cNvPr id="126" name="Google Shape;126;p14"/>
          <p:cNvSpPr txBox="1">
            <a:spLocks noGrp="1"/>
          </p:cNvSpPr>
          <p:nvPr>
            <p:ph type="title"/>
          </p:nvPr>
        </p:nvSpPr>
        <p:spPr>
          <a:xfrm>
            <a:off x="735925" y="2338425"/>
            <a:ext cx="3359100" cy="1541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7" name="Google Shape;127;p14"/>
          <p:cNvSpPr txBox="1">
            <a:spLocks noGrp="1"/>
          </p:cNvSpPr>
          <p:nvPr>
            <p:ph type="title" idx="2" hasCustomPrompt="1"/>
          </p:nvPr>
        </p:nvSpPr>
        <p:spPr>
          <a:xfrm>
            <a:off x="897425" y="922718"/>
            <a:ext cx="12018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8" name="Google Shape;128;p14"/>
          <p:cNvSpPr txBox="1">
            <a:spLocks noGrp="1"/>
          </p:cNvSpPr>
          <p:nvPr>
            <p:ph type="subTitle" idx="1"/>
          </p:nvPr>
        </p:nvSpPr>
        <p:spPr>
          <a:xfrm>
            <a:off x="735925" y="3880000"/>
            <a:ext cx="25605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solidFill>
                  <a:schemeClr val="dk1"/>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29" name="Google Shape;129;p14"/>
          <p:cNvSpPr>
            <a:spLocks noGrp="1"/>
          </p:cNvSpPr>
          <p:nvPr>
            <p:ph type="pic" idx="3"/>
          </p:nvPr>
        </p:nvSpPr>
        <p:spPr>
          <a:xfrm>
            <a:off x="4370572" y="539501"/>
            <a:ext cx="4060200" cy="4064400"/>
          </a:xfrm>
          <a:prstGeom prst="ellipse">
            <a:avLst/>
          </a:prstGeom>
          <a:noFill/>
          <a:ln>
            <a:noFill/>
          </a:ln>
        </p:spPr>
      </p:sp>
      <p:sp>
        <p:nvSpPr>
          <p:cNvPr id="130" name="Google Shape;130;p14"/>
          <p:cNvSpPr/>
          <p:nvPr/>
        </p:nvSpPr>
        <p:spPr>
          <a:xfrm flipH="1">
            <a:off x="5" y="2922900"/>
            <a:ext cx="444900" cy="222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a:off x="8588405" y="0"/>
            <a:ext cx="555600" cy="175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rot="-1465603" flipH="1">
            <a:off x="8541361" y="4563254"/>
            <a:ext cx="330468" cy="386935"/>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dk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rima"/>
              <a:buNone/>
              <a:defRPr sz="3500" b="1">
                <a:solidFill>
                  <a:schemeClr val="dk1"/>
                </a:solidFill>
                <a:latin typeface="Arima"/>
                <a:ea typeface="Arima"/>
                <a:cs typeface="Arima"/>
                <a:sym typeface="Arima"/>
              </a:defRPr>
            </a:lvl1pPr>
            <a:lvl2pPr lvl="1" rtl="0">
              <a:spcBef>
                <a:spcPts val="0"/>
              </a:spcBef>
              <a:spcAft>
                <a:spcPts val="0"/>
              </a:spcAft>
              <a:buClr>
                <a:schemeClr val="dk1"/>
              </a:buClr>
              <a:buSzPts val="3500"/>
              <a:buFont typeface="Arima"/>
              <a:buNone/>
              <a:defRPr sz="3500" b="1">
                <a:solidFill>
                  <a:schemeClr val="dk1"/>
                </a:solidFill>
                <a:latin typeface="Arima"/>
                <a:ea typeface="Arima"/>
                <a:cs typeface="Arima"/>
                <a:sym typeface="Arima"/>
              </a:defRPr>
            </a:lvl2pPr>
            <a:lvl3pPr lvl="2" rtl="0">
              <a:spcBef>
                <a:spcPts val="0"/>
              </a:spcBef>
              <a:spcAft>
                <a:spcPts val="0"/>
              </a:spcAft>
              <a:buClr>
                <a:schemeClr val="dk1"/>
              </a:buClr>
              <a:buSzPts val="3500"/>
              <a:buFont typeface="Arima"/>
              <a:buNone/>
              <a:defRPr sz="3500" b="1">
                <a:solidFill>
                  <a:schemeClr val="dk1"/>
                </a:solidFill>
                <a:latin typeface="Arima"/>
                <a:ea typeface="Arima"/>
                <a:cs typeface="Arima"/>
                <a:sym typeface="Arima"/>
              </a:defRPr>
            </a:lvl3pPr>
            <a:lvl4pPr lvl="3" rtl="0">
              <a:spcBef>
                <a:spcPts val="0"/>
              </a:spcBef>
              <a:spcAft>
                <a:spcPts val="0"/>
              </a:spcAft>
              <a:buClr>
                <a:schemeClr val="dk1"/>
              </a:buClr>
              <a:buSzPts val="3500"/>
              <a:buFont typeface="Arima"/>
              <a:buNone/>
              <a:defRPr sz="3500" b="1">
                <a:solidFill>
                  <a:schemeClr val="dk1"/>
                </a:solidFill>
                <a:latin typeface="Arima"/>
                <a:ea typeface="Arima"/>
                <a:cs typeface="Arima"/>
                <a:sym typeface="Arima"/>
              </a:defRPr>
            </a:lvl4pPr>
            <a:lvl5pPr lvl="4" rtl="0">
              <a:spcBef>
                <a:spcPts val="0"/>
              </a:spcBef>
              <a:spcAft>
                <a:spcPts val="0"/>
              </a:spcAft>
              <a:buClr>
                <a:schemeClr val="dk1"/>
              </a:buClr>
              <a:buSzPts val="3500"/>
              <a:buFont typeface="Arima"/>
              <a:buNone/>
              <a:defRPr sz="3500" b="1">
                <a:solidFill>
                  <a:schemeClr val="dk1"/>
                </a:solidFill>
                <a:latin typeface="Arima"/>
                <a:ea typeface="Arima"/>
                <a:cs typeface="Arima"/>
                <a:sym typeface="Arima"/>
              </a:defRPr>
            </a:lvl5pPr>
            <a:lvl6pPr lvl="5" rtl="0">
              <a:spcBef>
                <a:spcPts val="0"/>
              </a:spcBef>
              <a:spcAft>
                <a:spcPts val="0"/>
              </a:spcAft>
              <a:buClr>
                <a:schemeClr val="dk1"/>
              </a:buClr>
              <a:buSzPts val="3500"/>
              <a:buFont typeface="Arima"/>
              <a:buNone/>
              <a:defRPr sz="3500" b="1">
                <a:solidFill>
                  <a:schemeClr val="dk1"/>
                </a:solidFill>
                <a:latin typeface="Arima"/>
                <a:ea typeface="Arima"/>
                <a:cs typeface="Arima"/>
                <a:sym typeface="Arima"/>
              </a:defRPr>
            </a:lvl6pPr>
            <a:lvl7pPr lvl="6" rtl="0">
              <a:spcBef>
                <a:spcPts val="0"/>
              </a:spcBef>
              <a:spcAft>
                <a:spcPts val="0"/>
              </a:spcAft>
              <a:buClr>
                <a:schemeClr val="dk1"/>
              </a:buClr>
              <a:buSzPts val="3500"/>
              <a:buFont typeface="Arima"/>
              <a:buNone/>
              <a:defRPr sz="3500" b="1">
                <a:solidFill>
                  <a:schemeClr val="dk1"/>
                </a:solidFill>
                <a:latin typeface="Arima"/>
                <a:ea typeface="Arima"/>
                <a:cs typeface="Arima"/>
                <a:sym typeface="Arima"/>
              </a:defRPr>
            </a:lvl7pPr>
            <a:lvl8pPr lvl="7" rtl="0">
              <a:spcBef>
                <a:spcPts val="0"/>
              </a:spcBef>
              <a:spcAft>
                <a:spcPts val="0"/>
              </a:spcAft>
              <a:buClr>
                <a:schemeClr val="dk1"/>
              </a:buClr>
              <a:buSzPts val="3500"/>
              <a:buFont typeface="Arima"/>
              <a:buNone/>
              <a:defRPr sz="3500" b="1">
                <a:solidFill>
                  <a:schemeClr val="dk1"/>
                </a:solidFill>
                <a:latin typeface="Arima"/>
                <a:ea typeface="Arima"/>
                <a:cs typeface="Arima"/>
                <a:sym typeface="Arima"/>
              </a:defRPr>
            </a:lvl8pPr>
            <a:lvl9pPr lvl="8" rtl="0">
              <a:spcBef>
                <a:spcPts val="0"/>
              </a:spcBef>
              <a:spcAft>
                <a:spcPts val="0"/>
              </a:spcAft>
              <a:buClr>
                <a:schemeClr val="dk1"/>
              </a:buClr>
              <a:buSzPts val="3500"/>
              <a:buFont typeface="Arima"/>
              <a:buNone/>
              <a:defRPr sz="3500" b="1">
                <a:solidFill>
                  <a:schemeClr val="dk1"/>
                </a:solidFill>
                <a:latin typeface="Arima"/>
                <a:ea typeface="Arima"/>
                <a:cs typeface="Arima"/>
                <a:sym typeface="Arim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rtl="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rtl="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rtl="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rtl="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rtl="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rtl="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rtl="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rtl="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7" r:id="rId7"/>
    <p:sldLayoutId id="2147483658" r:id="rId8"/>
    <p:sldLayoutId id="2147483660" r:id="rId9"/>
    <p:sldLayoutId id="2147483661" r:id="rId10"/>
    <p:sldLayoutId id="2147483663" r:id="rId11"/>
    <p:sldLayoutId id="2147483664" r:id="rId12"/>
    <p:sldLayoutId id="2147483665" r:id="rId13"/>
    <p:sldLayoutId id="2147483666" r:id="rId14"/>
    <p:sldLayoutId id="2147483667" r:id="rId15"/>
    <p:sldLayoutId id="2147483669" r:id="rId16"/>
    <p:sldLayoutId id="2147483672" r:id="rId17"/>
    <p:sldLayoutId id="2147483674" r:id="rId18"/>
    <p:sldLayoutId id="2147483675" r:id="rId19"/>
    <p:sldLayoutId id="2147483676" r:id="rId20"/>
    <p:sldLayoutId id="2147483680"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1.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4"/>
          <p:cNvSpPr/>
          <p:nvPr/>
        </p:nvSpPr>
        <p:spPr>
          <a:xfrm>
            <a:off x="0" y="1073615"/>
            <a:ext cx="6974100" cy="3055200"/>
          </a:xfrm>
          <a:prstGeom prst="rect">
            <a:avLst/>
          </a:prstGeom>
          <a:solidFill>
            <a:srgbClr val="BBE2E4">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34"/>
          <p:cNvSpPr txBox="1">
            <a:spLocks noGrp="1"/>
          </p:cNvSpPr>
          <p:nvPr>
            <p:ph type="ctrTitle"/>
          </p:nvPr>
        </p:nvSpPr>
        <p:spPr>
          <a:xfrm>
            <a:off x="244549" y="1060325"/>
            <a:ext cx="4774868" cy="173683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rgbClr val="C76767"/>
                </a:solidFill>
                <a:latin typeface="Times New Roman" panose="02020603050405020304" pitchFamily="18" charset="0"/>
                <a:cs typeface="Times New Roman" panose="02020603050405020304" pitchFamily="18" charset="0"/>
              </a:rPr>
              <a:t>Nurture</a:t>
            </a:r>
            <a:r>
              <a:rPr lang="en" sz="6000" dirty="0">
                <a:solidFill>
                  <a:schemeClr val="accent4"/>
                </a:solidFill>
                <a:latin typeface="Times New Roman" panose="02020603050405020304" pitchFamily="18" charset="0"/>
                <a:cs typeface="Times New Roman" panose="02020603050405020304" pitchFamily="18" charset="0"/>
              </a:rPr>
              <a:t>Nest</a:t>
            </a:r>
            <a:endParaRPr sz="6000" dirty="0">
              <a:solidFill>
                <a:schemeClr val="accent4"/>
              </a:solidFill>
              <a:latin typeface="Times New Roman" panose="02020603050405020304" pitchFamily="18" charset="0"/>
              <a:cs typeface="Times New Roman" panose="02020603050405020304" pitchFamily="18" charset="0"/>
            </a:endParaRPr>
          </a:p>
        </p:txBody>
      </p:sp>
      <p:sp>
        <p:nvSpPr>
          <p:cNvPr id="328" name="Google Shape;328;p34"/>
          <p:cNvSpPr txBox="1">
            <a:spLocks noGrp="1"/>
          </p:cNvSpPr>
          <p:nvPr>
            <p:ph type="subTitle" idx="1"/>
          </p:nvPr>
        </p:nvSpPr>
        <p:spPr>
          <a:xfrm>
            <a:off x="610617" y="3211555"/>
            <a:ext cx="4408800" cy="4992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solidFill>
                  <a:schemeClr val="accent5"/>
                </a:solidFill>
                <a:latin typeface="Times New Roman" panose="02020603050405020304" pitchFamily="18" charset="0"/>
                <a:cs typeface="Times New Roman" panose="02020603050405020304" pitchFamily="18" charset="0"/>
              </a:rPr>
              <a:t>Ultimate Baby Health </a:t>
            </a:r>
            <a:r>
              <a:rPr lang="en-US" sz="1600" b="1" dirty="0">
                <a:solidFill>
                  <a:schemeClr val="accent4"/>
                </a:solidFill>
                <a:latin typeface="Times New Roman" panose="02020603050405020304" pitchFamily="18" charset="0"/>
                <a:cs typeface="Times New Roman" panose="02020603050405020304" pitchFamily="18" charset="0"/>
              </a:rPr>
              <a:t>and</a:t>
            </a:r>
            <a:r>
              <a:rPr lang="en-US" sz="1600" b="1" dirty="0">
                <a:solidFill>
                  <a:schemeClr val="accent5"/>
                </a:solidFill>
                <a:latin typeface="Times New Roman" panose="02020603050405020304" pitchFamily="18" charset="0"/>
                <a:cs typeface="Times New Roman" panose="02020603050405020304" pitchFamily="18" charset="0"/>
              </a:rPr>
              <a:t> Growth Companion</a:t>
            </a:r>
            <a:endParaRPr sz="1600" b="1" dirty="0">
              <a:solidFill>
                <a:schemeClr val="accent5"/>
              </a:solidFill>
              <a:latin typeface="Times New Roman" panose="02020603050405020304" pitchFamily="18" charset="0"/>
              <a:cs typeface="Times New Roman" panose="02020603050405020304" pitchFamily="18" charset="0"/>
            </a:endParaRPr>
          </a:p>
        </p:txBody>
      </p:sp>
      <p:sp>
        <p:nvSpPr>
          <p:cNvPr id="329" name="Google Shape;329;p34"/>
          <p:cNvSpPr/>
          <p:nvPr/>
        </p:nvSpPr>
        <p:spPr>
          <a:xfrm flipH="1">
            <a:off x="4491679" y="2825525"/>
            <a:ext cx="347930" cy="357661"/>
          </a:xfrm>
          <a:custGeom>
            <a:avLst/>
            <a:gdLst/>
            <a:ahLst/>
            <a:cxnLst/>
            <a:rect l="l" t="t" r="r" b="b"/>
            <a:pathLst>
              <a:path w="80122" h="82363" extrusionOk="0">
                <a:moveTo>
                  <a:pt x="8965" y="57150"/>
                </a:moveTo>
                <a:lnTo>
                  <a:pt x="3362" y="75639"/>
                </a:lnTo>
                <a:lnTo>
                  <a:pt x="28015" y="63873"/>
                </a:lnTo>
                <a:lnTo>
                  <a:pt x="53228" y="82363"/>
                </a:lnTo>
                <a:lnTo>
                  <a:pt x="49866" y="53788"/>
                </a:lnTo>
                <a:lnTo>
                  <a:pt x="80122" y="45944"/>
                </a:lnTo>
                <a:lnTo>
                  <a:pt x="49306" y="33617"/>
                </a:lnTo>
                <a:lnTo>
                  <a:pt x="41462" y="0"/>
                </a:lnTo>
                <a:lnTo>
                  <a:pt x="24836" y="24685"/>
                </a:lnTo>
                <a:lnTo>
                  <a:pt x="0" y="17369"/>
                </a:lnTo>
                <a:lnTo>
                  <a:pt x="14568" y="36419"/>
                </a:lnTo>
                <a:close/>
              </a:path>
            </a:pathLst>
          </a:custGeom>
          <a:solidFill>
            <a:schemeClr val="accent1"/>
          </a:solidFill>
          <a:ln>
            <a:noFill/>
          </a:ln>
        </p:spPr>
      </p:sp>
      <p:sp>
        <p:nvSpPr>
          <p:cNvPr id="330" name="Google Shape;330;p34"/>
          <p:cNvSpPr/>
          <p:nvPr/>
        </p:nvSpPr>
        <p:spPr>
          <a:xfrm flipH="1">
            <a:off x="7911916" y="489825"/>
            <a:ext cx="347930" cy="357661"/>
          </a:xfrm>
          <a:custGeom>
            <a:avLst/>
            <a:gdLst/>
            <a:ahLst/>
            <a:cxnLst/>
            <a:rect l="l" t="t" r="r" b="b"/>
            <a:pathLst>
              <a:path w="80122" h="82363" extrusionOk="0">
                <a:moveTo>
                  <a:pt x="8965" y="57150"/>
                </a:moveTo>
                <a:lnTo>
                  <a:pt x="3362" y="75639"/>
                </a:lnTo>
                <a:lnTo>
                  <a:pt x="28015" y="63873"/>
                </a:lnTo>
                <a:lnTo>
                  <a:pt x="53228" y="82363"/>
                </a:lnTo>
                <a:lnTo>
                  <a:pt x="49866" y="53788"/>
                </a:lnTo>
                <a:lnTo>
                  <a:pt x="80122" y="45944"/>
                </a:lnTo>
                <a:lnTo>
                  <a:pt x="49306" y="33617"/>
                </a:lnTo>
                <a:lnTo>
                  <a:pt x="41462" y="0"/>
                </a:lnTo>
                <a:lnTo>
                  <a:pt x="24836" y="24685"/>
                </a:lnTo>
                <a:lnTo>
                  <a:pt x="0" y="17369"/>
                </a:lnTo>
                <a:lnTo>
                  <a:pt x="14568" y="36419"/>
                </a:lnTo>
                <a:close/>
              </a:path>
            </a:pathLst>
          </a:custGeom>
          <a:solidFill>
            <a:srgbClr val="BBE2E4">
              <a:alpha val="55060"/>
            </a:srgbClr>
          </a:solidFill>
          <a:ln>
            <a:noFill/>
          </a:ln>
        </p:spPr>
      </p:sp>
      <p:sp>
        <p:nvSpPr>
          <p:cNvPr id="332" name="Google Shape;332;p34"/>
          <p:cNvSpPr/>
          <p:nvPr/>
        </p:nvSpPr>
        <p:spPr>
          <a:xfrm flipH="1">
            <a:off x="995654" y="2756800"/>
            <a:ext cx="347930" cy="357661"/>
          </a:xfrm>
          <a:custGeom>
            <a:avLst/>
            <a:gdLst/>
            <a:ahLst/>
            <a:cxnLst/>
            <a:rect l="l" t="t" r="r" b="b"/>
            <a:pathLst>
              <a:path w="80122" h="82363" extrusionOk="0">
                <a:moveTo>
                  <a:pt x="8965" y="57150"/>
                </a:moveTo>
                <a:lnTo>
                  <a:pt x="3362" y="75639"/>
                </a:lnTo>
                <a:lnTo>
                  <a:pt x="28015" y="63873"/>
                </a:lnTo>
                <a:lnTo>
                  <a:pt x="53228" y="82363"/>
                </a:lnTo>
                <a:lnTo>
                  <a:pt x="49866" y="53788"/>
                </a:lnTo>
                <a:lnTo>
                  <a:pt x="80122" y="45944"/>
                </a:lnTo>
                <a:lnTo>
                  <a:pt x="49306" y="33617"/>
                </a:lnTo>
                <a:lnTo>
                  <a:pt x="41462" y="0"/>
                </a:lnTo>
                <a:lnTo>
                  <a:pt x="24836" y="24685"/>
                </a:lnTo>
                <a:lnTo>
                  <a:pt x="0" y="17369"/>
                </a:lnTo>
                <a:lnTo>
                  <a:pt x="14568" y="36419"/>
                </a:lnTo>
                <a:close/>
              </a:path>
            </a:pathLst>
          </a:custGeom>
          <a:solidFill>
            <a:schemeClr val="accent1"/>
          </a:solidFill>
          <a:ln>
            <a:noFill/>
          </a:ln>
        </p:spPr>
      </p:sp>
      <p:sp>
        <p:nvSpPr>
          <p:cNvPr id="333" name="Google Shape;333;p34"/>
          <p:cNvSpPr/>
          <p:nvPr/>
        </p:nvSpPr>
        <p:spPr>
          <a:xfrm>
            <a:off x="5508275" y="489826"/>
            <a:ext cx="225206" cy="226146"/>
          </a:xfrm>
          <a:custGeom>
            <a:avLst/>
            <a:gdLst/>
            <a:ahLst/>
            <a:cxnLst/>
            <a:rect l="l" t="t" r="r" b="b"/>
            <a:pathLst>
              <a:path w="13653" h="13710" extrusionOk="0">
                <a:moveTo>
                  <a:pt x="7029" y="4748"/>
                </a:moveTo>
                <a:cubicBezTo>
                  <a:pt x="7459" y="4636"/>
                  <a:pt x="7458" y="2731"/>
                  <a:pt x="7813" y="1946"/>
                </a:cubicBezTo>
                <a:cubicBezTo>
                  <a:pt x="8168" y="1162"/>
                  <a:pt x="8467" y="190"/>
                  <a:pt x="9158" y="41"/>
                </a:cubicBezTo>
                <a:cubicBezTo>
                  <a:pt x="9849" y="-108"/>
                  <a:pt x="11213" y="135"/>
                  <a:pt x="11960" y="1050"/>
                </a:cubicBezTo>
                <a:cubicBezTo>
                  <a:pt x="12707" y="1965"/>
                  <a:pt x="13528" y="3870"/>
                  <a:pt x="13640" y="5532"/>
                </a:cubicBezTo>
                <a:cubicBezTo>
                  <a:pt x="13752" y="7194"/>
                  <a:pt x="13136" y="9678"/>
                  <a:pt x="12632" y="11023"/>
                </a:cubicBezTo>
                <a:cubicBezTo>
                  <a:pt x="12128" y="12368"/>
                  <a:pt x="11474" y="13283"/>
                  <a:pt x="10615" y="13600"/>
                </a:cubicBezTo>
                <a:cubicBezTo>
                  <a:pt x="9756" y="13918"/>
                  <a:pt x="8654" y="13507"/>
                  <a:pt x="7477" y="12928"/>
                </a:cubicBezTo>
                <a:cubicBezTo>
                  <a:pt x="6300" y="12349"/>
                  <a:pt x="4694" y="11285"/>
                  <a:pt x="3555" y="10127"/>
                </a:cubicBezTo>
                <a:cubicBezTo>
                  <a:pt x="2416" y="8969"/>
                  <a:pt x="1221" y="7175"/>
                  <a:pt x="642" y="5980"/>
                </a:cubicBezTo>
                <a:cubicBezTo>
                  <a:pt x="63" y="4785"/>
                  <a:pt x="-124" y="3721"/>
                  <a:pt x="81" y="2955"/>
                </a:cubicBezTo>
                <a:cubicBezTo>
                  <a:pt x="286" y="2189"/>
                  <a:pt x="1015" y="1442"/>
                  <a:pt x="1874" y="1386"/>
                </a:cubicBezTo>
                <a:cubicBezTo>
                  <a:pt x="2733" y="1330"/>
                  <a:pt x="4377" y="2059"/>
                  <a:pt x="5236" y="2619"/>
                </a:cubicBezTo>
                <a:cubicBezTo>
                  <a:pt x="6095" y="3179"/>
                  <a:pt x="6600" y="4860"/>
                  <a:pt x="7029" y="4748"/>
                </a:cubicBezTo>
                <a:close/>
              </a:path>
            </a:pathLst>
          </a:custGeom>
          <a:solidFill>
            <a:srgbClr val="ECD0B9"/>
          </a:solidFill>
          <a:ln>
            <a:noFill/>
          </a:ln>
        </p:spPr>
      </p:sp>
      <p:pic>
        <p:nvPicPr>
          <p:cNvPr id="5" name="Picture Placeholder 4">
            <a:extLst>
              <a:ext uri="{FF2B5EF4-FFF2-40B4-BE49-F238E27FC236}">
                <a16:creationId xmlns:a16="http://schemas.microsoft.com/office/drawing/2014/main" id="{56DC07B6-2FEE-EEA3-659E-7D835301AAB1}"/>
              </a:ext>
            </a:extLst>
          </p:cNvPr>
          <p:cNvPicPr>
            <a:picLocks noGrp="1" noChangeAspect="1"/>
          </p:cNvPicPr>
          <p:nvPr>
            <p:ph type="pic" idx="2"/>
          </p:nvPr>
        </p:nvPicPr>
        <p:blipFill>
          <a:blip r:embed="rId3"/>
          <a:srcRect l="1035" r="1035"/>
          <a:stretch>
            <a:fillRect/>
          </a:stretch>
        </p:blipFill>
        <p:spPr>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2" name="Google Shape;422;p43"/>
          <p:cNvSpPr txBox="1">
            <a:spLocks noGrp="1"/>
          </p:cNvSpPr>
          <p:nvPr>
            <p:ph type="title"/>
          </p:nvPr>
        </p:nvSpPr>
        <p:spPr>
          <a:xfrm>
            <a:off x="939111" y="47233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200" dirty="0">
                <a:solidFill>
                  <a:schemeClr val="accent5"/>
                </a:solidFill>
                <a:latin typeface="Times New Roman" panose="02020603050405020304" pitchFamily="18" charset="0"/>
                <a:cs typeface="Times New Roman" panose="02020603050405020304" pitchFamily="18" charset="0"/>
              </a:rPr>
              <a:t>System Study</a:t>
            </a:r>
            <a:endParaRPr sz="3200" dirty="0">
              <a:solidFill>
                <a:schemeClr val="accent5"/>
              </a:solidFill>
              <a:latin typeface="Times New Roman" panose="02020603050405020304" pitchFamily="18" charset="0"/>
              <a:cs typeface="Times New Roman" panose="02020603050405020304" pitchFamily="18" charset="0"/>
            </a:endParaRPr>
          </a:p>
        </p:txBody>
      </p:sp>
      <p:sp>
        <p:nvSpPr>
          <p:cNvPr id="424" name="Google Shape;424;p43"/>
          <p:cNvSpPr txBox="1">
            <a:spLocks noGrp="1"/>
          </p:cNvSpPr>
          <p:nvPr>
            <p:ph type="subTitle" idx="2"/>
          </p:nvPr>
        </p:nvSpPr>
        <p:spPr>
          <a:xfrm>
            <a:off x="917378" y="1837792"/>
            <a:ext cx="3622255" cy="3020751"/>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Milestone Tracking: </a:t>
            </a:r>
            <a:r>
              <a:rPr lang="en-US" sz="1400" dirty="0">
                <a:latin typeface="Times New Roman" panose="02020603050405020304" pitchFamily="18" charset="0"/>
                <a:cs typeface="Times New Roman" panose="02020603050405020304" pitchFamily="18" charset="0"/>
              </a:rPr>
              <a:t>Parents find it difficult to monitor growth and development.</a:t>
            </a:r>
          </a:p>
          <a:p>
            <a:pPr marL="285750" lvl="0" indent="-285750" algn="just" rtl="0">
              <a:spcBef>
                <a:spcPts val="0"/>
              </a:spcBef>
              <a:spcAft>
                <a:spcPts val="0"/>
              </a:spcAft>
              <a:buFont typeface="Wingdings" panose="05000000000000000000" pitchFamily="2" charset="2"/>
              <a:buChar char="Ø"/>
            </a:pPr>
            <a:endParaRPr lang="en-US" sz="1400" dirty="0">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Health Records: </a:t>
            </a:r>
            <a:r>
              <a:rPr lang="en-US" sz="1400" dirty="0">
                <a:latin typeface="Times New Roman" panose="02020603050405020304" pitchFamily="18" charset="0"/>
                <a:cs typeface="Times New Roman" panose="02020603050405020304" pitchFamily="18" charset="0"/>
              </a:rPr>
              <a:t>Medical history and vaccinations are scattered across platforms.</a:t>
            </a:r>
          </a:p>
          <a:p>
            <a:pPr marL="285750" lvl="0" indent="-285750" algn="just" rtl="0">
              <a:spcBef>
                <a:spcPts val="0"/>
              </a:spcBef>
              <a:spcAft>
                <a:spcPts val="0"/>
              </a:spcAft>
              <a:buFont typeface="Wingdings" panose="05000000000000000000" pitchFamily="2" charset="2"/>
              <a:buChar char="Ø"/>
            </a:pPr>
            <a:endParaRPr lang="en-US" sz="1400" dirty="0">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Nutrition Guidance: </a:t>
            </a:r>
            <a:r>
              <a:rPr lang="en-US" sz="1400" dirty="0">
                <a:latin typeface="Times New Roman" panose="02020603050405020304" pitchFamily="18" charset="0"/>
                <a:cs typeface="Times New Roman" panose="02020603050405020304" pitchFamily="18" charset="0"/>
              </a:rPr>
              <a:t>Lack of personalized nutritional advice for children.</a:t>
            </a:r>
          </a:p>
          <a:p>
            <a:pPr marL="285750" lvl="0" indent="-285750" algn="just" rtl="0">
              <a:spcBef>
                <a:spcPts val="0"/>
              </a:spcBef>
              <a:spcAft>
                <a:spcPts val="0"/>
              </a:spcAft>
              <a:buFont typeface="Wingdings" panose="05000000000000000000" pitchFamily="2" charset="2"/>
              <a:buChar char="Ø"/>
            </a:pPr>
            <a:endParaRPr lang="en-US" sz="1400" dirty="0">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Telemedicine Barriers: </a:t>
            </a:r>
            <a:r>
              <a:rPr lang="en-US" sz="1400" dirty="0">
                <a:latin typeface="Times New Roman" panose="02020603050405020304" pitchFamily="18" charset="0"/>
                <a:cs typeface="Times New Roman" panose="02020603050405020304" pitchFamily="18" charset="0"/>
              </a:rPr>
              <a:t>Limited access to providers and missed vaccination reminders can lead to missed appointments.</a:t>
            </a:r>
          </a:p>
        </p:txBody>
      </p:sp>
      <p:sp>
        <p:nvSpPr>
          <p:cNvPr id="425" name="Google Shape;425;p43"/>
          <p:cNvSpPr txBox="1">
            <a:spLocks noGrp="1"/>
          </p:cNvSpPr>
          <p:nvPr>
            <p:ph type="subTitle" idx="3"/>
          </p:nvPr>
        </p:nvSpPr>
        <p:spPr>
          <a:xfrm>
            <a:off x="1095005" y="1363376"/>
            <a:ext cx="3267000" cy="4443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000" dirty="0">
                <a:solidFill>
                  <a:schemeClr val="accent4"/>
                </a:solidFill>
                <a:latin typeface="Times New Roman" panose="02020603050405020304" pitchFamily="18" charset="0"/>
                <a:cs typeface="Times New Roman" panose="02020603050405020304" pitchFamily="18" charset="0"/>
              </a:rPr>
              <a:t>Existing Challenges</a:t>
            </a:r>
            <a:endParaRPr sz="2000" dirty="0">
              <a:solidFill>
                <a:schemeClr val="accent4"/>
              </a:solidFill>
              <a:latin typeface="Times New Roman" panose="02020603050405020304" pitchFamily="18" charset="0"/>
              <a:cs typeface="Times New Roman" panose="02020603050405020304" pitchFamily="18" charset="0"/>
            </a:endParaRPr>
          </a:p>
        </p:txBody>
      </p:sp>
      <p:sp>
        <p:nvSpPr>
          <p:cNvPr id="5" name="Google Shape;425;p43">
            <a:extLst>
              <a:ext uri="{FF2B5EF4-FFF2-40B4-BE49-F238E27FC236}">
                <a16:creationId xmlns:a16="http://schemas.microsoft.com/office/drawing/2014/main" id="{CFF6894D-9197-E464-4E33-7AEB2FFCA1EF}"/>
              </a:ext>
            </a:extLst>
          </p:cNvPr>
          <p:cNvSpPr txBox="1">
            <a:spLocks/>
          </p:cNvSpPr>
          <p:nvPr/>
        </p:nvSpPr>
        <p:spPr>
          <a:xfrm>
            <a:off x="5274488" y="1363376"/>
            <a:ext cx="3267000" cy="4443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rima"/>
              <a:buNone/>
              <a:defRPr sz="2400" b="1" i="0" u="none" strike="noStrike" cap="none">
                <a:solidFill>
                  <a:schemeClr val="dk1"/>
                </a:solidFill>
                <a:latin typeface="Arima"/>
                <a:ea typeface="Arima"/>
                <a:cs typeface="Arima"/>
                <a:sym typeface="Arima"/>
              </a:defRPr>
            </a:lvl1pPr>
            <a:lvl2pPr marL="914400" marR="0" lvl="1" indent="-304800" algn="ctr" rtl="0">
              <a:lnSpc>
                <a:spcPct val="100000"/>
              </a:lnSpc>
              <a:spcBef>
                <a:spcPts val="0"/>
              </a:spcBef>
              <a:spcAft>
                <a:spcPts val="0"/>
              </a:spcAft>
              <a:buClr>
                <a:schemeClr val="dk1"/>
              </a:buClr>
              <a:buSzPts val="2400"/>
              <a:buFont typeface="Arima"/>
              <a:buNone/>
              <a:defRPr sz="2400" b="0" i="0" u="none" strike="noStrike" cap="none">
                <a:solidFill>
                  <a:schemeClr val="dk1"/>
                </a:solidFill>
                <a:latin typeface="Arima"/>
                <a:ea typeface="Arima"/>
                <a:cs typeface="Arima"/>
                <a:sym typeface="Arima"/>
              </a:defRPr>
            </a:lvl2pPr>
            <a:lvl3pPr marL="1371600" marR="0" lvl="2" indent="-304800" algn="ctr" rtl="0">
              <a:lnSpc>
                <a:spcPct val="100000"/>
              </a:lnSpc>
              <a:spcBef>
                <a:spcPts val="0"/>
              </a:spcBef>
              <a:spcAft>
                <a:spcPts val="0"/>
              </a:spcAft>
              <a:buClr>
                <a:schemeClr val="dk1"/>
              </a:buClr>
              <a:buSzPts val="2400"/>
              <a:buFont typeface="Arima"/>
              <a:buNone/>
              <a:defRPr sz="2400" b="0" i="0" u="none" strike="noStrike" cap="none">
                <a:solidFill>
                  <a:schemeClr val="dk1"/>
                </a:solidFill>
                <a:latin typeface="Arima"/>
                <a:ea typeface="Arima"/>
                <a:cs typeface="Arima"/>
                <a:sym typeface="Arima"/>
              </a:defRPr>
            </a:lvl3pPr>
            <a:lvl4pPr marL="1828800" marR="0" lvl="3" indent="-304800" algn="ctr" rtl="0">
              <a:lnSpc>
                <a:spcPct val="100000"/>
              </a:lnSpc>
              <a:spcBef>
                <a:spcPts val="0"/>
              </a:spcBef>
              <a:spcAft>
                <a:spcPts val="0"/>
              </a:spcAft>
              <a:buClr>
                <a:schemeClr val="dk1"/>
              </a:buClr>
              <a:buSzPts val="2400"/>
              <a:buFont typeface="Arima"/>
              <a:buNone/>
              <a:defRPr sz="2400" b="0" i="0" u="none" strike="noStrike" cap="none">
                <a:solidFill>
                  <a:schemeClr val="dk1"/>
                </a:solidFill>
                <a:latin typeface="Arima"/>
                <a:ea typeface="Arima"/>
                <a:cs typeface="Arima"/>
                <a:sym typeface="Arima"/>
              </a:defRPr>
            </a:lvl4pPr>
            <a:lvl5pPr marL="2286000" marR="0" lvl="4" indent="-304800" algn="ctr" rtl="0">
              <a:lnSpc>
                <a:spcPct val="100000"/>
              </a:lnSpc>
              <a:spcBef>
                <a:spcPts val="0"/>
              </a:spcBef>
              <a:spcAft>
                <a:spcPts val="0"/>
              </a:spcAft>
              <a:buClr>
                <a:schemeClr val="dk1"/>
              </a:buClr>
              <a:buSzPts val="2400"/>
              <a:buFont typeface="Arima"/>
              <a:buNone/>
              <a:defRPr sz="2400" b="0" i="0" u="none" strike="noStrike" cap="none">
                <a:solidFill>
                  <a:schemeClr val="dk1"/>
                </a:solidFill>
                <a:latin typeface="Arima"/>
                <a:ea typeface="Arima"/>
                <a:cs typeface="Arima"/>
                <a:sym typeface="Arima"/>
              </a:defRPr>
            </a:lvl5pPr>
            <a:lvl6pPr marL="2743200" marR="0" lvl="5" indent="-304800" algn="ctr" rtl="0">
              <a:lnSpc>
                <a:spcPct val="100000"/>
              </a:lnSpc>
              <a:spcBef>
                <a:spcPts val="0"/>
              </a:spcBef>
              <a:spcAft>
                <a:spcPts val="0"/>
              </a:spcAft>
              <a:buClr>
                <a:schemeClr val="dk1"/>
              </a:buClr>
              <a:buSzPts val="2400"/>
              <a:buFont typeface="Arima"/>
              <a:buNone/>
              <a:defRPr sz="2400" b="0" i="0" u="none" strike="noStrike" cap="none">
                <a:solidFill>
                  <a:schemeClr val="dk1"/>
                </a:solidFill>
                <a:latin typeface="Arima"/>
                <a:ea typeface="Arima"/>
                <a:cs typeface="Arima"/>
                <a:sym typeface="Arima"/>
              </a:defRPr>
            </a:lvl6pPr>
            <a:lvl7pPr marL="3200400" marR="0" lvl="6" indent="-304800" algn="ctr" rtl="0">
              <a:lnSpc>
                <a:spcPct val="100000"/>
              </a:lnSpc>
              <a:spcBef>
                <a:spcPts val="0"/>
              </a:spcBef>
              <a:spcAft>
                <a:spcPts val="0"/>
              </a:spcAft>
              <a:buClr>
                <a:schemeClr val="dk1"/>
              </a:buClr>
              <a:buSzPts val="2400"/>
              <a:buFont typeface="Arima"/>
              <a:buNone/>
              <a:defRPr sz="2400" b="0" i="0" u="none" strike="noStrike" cap="none">
                <a:solidFill>
                  <a:schemeClr val="dk1"/>
                </a:solidFill>
                <a:latin typeface="Arima"/>
                <a:ea typeface="Arima"/>
                <a:cs typeface="Arima"/>
                <a:sym typeface="Arima"/>
              </a:defRPr>
            </a:lvl7pPr>
            <a:lvl8pPr marL="3657600" marR="0" lvl="7" indent="-304800" algn="ctr" rtl="0">
              <a:lnSpc>
                <a:spcPct val="100000"/>
              </a:lnSpc>
              <a:spcBef>
                <a:spcPts val="0"/>
              </a:spcBef>
              <a:spcAft>
                <a:spcPts val="0"/>
              </a:spcAft>
              <a:buClr>
                <a:schemeClr val="dk1"/>
              </a:buClr>
              <a:buSzPts val="2400"/>
              <a:buFont typeface="Arima"/>
              <a:buNone/>
              <a:defRPr sz="2400" b="0" i="0" u="none" strike="noStrike" cap="none">
                <a:solidFill>
                  <a:schemeClr val="dk1"/>
                </a:solidFill>
                <a:latin typeface="Arima"/>
                <a:ea typeface="Arima"/>
                <a:cs typeface="Arima"/>
                <a:sym typeface="Arima"/>
              </a:defRPr>
            </a:lvl8pPr>
            <a:lvl9pPr marL="4114800" marR="0" lvl="8" indent="-304800" algn="ctr" rtl="0">
              <a:lnSpc>
                <a:spcPct val="100000"/>
              </a:lnSpc>
              <a:spcBef>
                <a:spcPts val="0"/>
              </a:spcBef>
              <a:spcAft>
                <a:spcPts val="0"/>
              </a:spcAft>
              <a:buClr>
                <a:schemeClr val="dk1"/>
              </a:buClr>
              <a:buSzPts val="2400"/>
              <a:buFont typeface="Arima"/>
              <a:buNone/>
              <a:defRPr sz="2400" b="0" i="0" u="none" strike="noStrike" cap="none">
                <a:solidFill>
                  <a:schemeClr val="dk1"/>
                </a:solidFill>
                <a:latin typeface="Arima"/>
                <a:ea typeface="Arima"/>
                <a:cs typeface="Arima"/>
                <a:sym typeface="Arima"/>
              </a:defRPr>
            </a:lvl9pPr>
          </a:lstStyle>
          <a:p>
            <a:pPr marL="0" indent="0"/>
            <a:r>
              <a:rPr lang="en-IN" sz="2000" dirty="0">
                <a:solidFill>
                  <a:schemeClr val="accent4"/>
                </a:solidFill>
                <a:latin typeface="Times New Roman" panose="02020603050405020304" pitchFamily="18" charset="0"/>
                <a:cs typeface="Times New Roman" panose="02020603050405020304" pitchFamily="18" charset="0"/>
              </a:rPr>
              <a:t>NurtureNest’s Solution</a:t>
            </a:r>
          </a:p>
        </p:txBody>
      </p:sp>
      <p:sp>
        <p:nvSpPr>
          <p:cNvPr id="12" name="Google Shape;424;p43">
            <a:extLst>
              <a:ext uri="{FF2B5EF4-FFF2-40B4-BE49-F238E27FC236}">
                <a16:creationId xmlns:a16="http://schemas.microsoft.com/office/drawing/2014/main" id="{964DF09E-CE23-9C04-F5DB-1BAFD20F11D3}"/>
              </a:ext>
            </a:extLst>
          </p:cNvPr>
          <p:cNvSpPr txBox="1">
            <a:spLocks/>
          </p:cNvSpPr>
          <p:nvPr/>
        </p:nvSpPr>
        <p:spPr>
          <a:xfrm>
            <a:off x="5020856" y="1837792"/>
            <a:ext cx="3622255" cy="3020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285750" indent="-285750" algn="just">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Growth Tracking: </a:t>
            </a:r>
            <a:r>
              <a:rPr lang="en-US" sz="1400" dirty="0">
                <a:latin typeface="Times New Roman" panose="02020603050405020304" pitchFamily="18" charset="0"/>
                <a:cs typeface="Times New Roman" panose="02020603050405020304" pitchFamily="18" charset="0"/>
              </a:rPr>
              <a:t>Monitor baby growth and developmental milestones in one place.</a:t>
            </a:r>
          </a:p>
          <a:p>
            <a:pPr marL="285750" indent="-285750" algn="just">
              <a:buFont typeface="Wingdings" panose="05000000000000000000" pitchFamily="2" charset="2"/>
              <a:buChar char="Ø"/>
            </a:pPr>
            <a:endParaRPr lang="en-US"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Centralized Records: </a:t>
            </a:r>
            <a:r>
              <a:rPr lang="en-US" sz="1400" dirty="0">
                <a:latin typeface="Times New Roman" panose="02020603050405020304" pitchFamily="18" charset="0"/>
                <a:cs typeface="Times New Roman" panose="02020603050405020304" pitchFamily="18" charset="0"/>
              </a:rPr>
              <a:t>Manage medical history, vaccinations, and appointments seamlessly.</a:t>
            </a:r>
          </a:p>
          <a:p>
            <a:pPr marL="285750" indent="-285750" algn="just">
              <a:buFont typeface="Wingdings" panose="05000000000000000000" pitchFamily="2" charset="2"/>
              <a:buChar char="Ø"/>
            </a:pPr>
            <a:endParaRPr lang="en-US"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Nutrition Plans: </a:t>
            </a:r>
            <a:r>
              <a:rPr lang="en-US" sz="1400" dirty="0">
                <a:latin typeface="Times New Roman" panose="02020603050405020304" pitchFamily="18" charset="0"/>
                <a:cs typeface="Times New Roman" panose="02020603050405020304" pitchFamily="18" charset="0"/>
              </a:rPr>
              <a:t>Offer tailored nutritional guidance based on growth stages.</a:t>
            </a:r>
          </a:p>
          <a:p>
            <a:pPr marL="285750" indent="-285750" algn="just">
              <a:buFont typeface="Wingdings" panose="05000000000000000000" pitchFamily="2" charset="2"/>
              <a:buChar char="Ø"/>
            </a:pPr>
            <a:endParaRPr lang="en-US" sz="1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Telemedicine Integration: </a:t>
            </a:r>
            <a:r>
              <a:rPr lang="en-US" sz="1400" dirty="0">
                <a:latin typeface="Times New Roman" panose="02020603050405020304" pitchFamily="18" charset="0"/>
                <a:cs typeface="Times New Roman" panose="02020603050405020304" pitchFamily="18" charset="0"/>
              </a:rPr>
              <a:t>Enable virtual consultations for timely support and advice.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FB330-2693-1FE0-701D-69B9F2BE71B5}"/>
              </a:ext>
            </a:extLst>
          </p:cNvPr>
          <p:cNvSpPr>
            <a:spLocks noGrp="1"/>
          </p:cNvSpPr>
          <p:nvPr>
            <p:ph type="title"/>
          </p:nvPr>
        </p:nvSpPr>
        <p:spPr>
          <a:xfrm flipH="1">
            <a:off x="1180215" y="1004620"/>
            <a:ext cx="2427237" cy="572700"/>
          </a:xfrm>
        </p:spPr>
        <p:txBody>
          <a:bodyPr/>
          <a:lstStyle/>
          <a:p>
            <a:r>
              <a:rPr lang="en-US" sz="2000" dirty="0">
                <a:latin typeface="Times New Roman" panose="02020603050405020304" pitchFamily="18" charset="0"/>
                <a:cs typeface="Times New Roman" panose="02020603050405020304" pitchFamily="18" charset="0"/>
              </a:rPr>
              <a:t>UML Diagram</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D69CDD9-7BD6-C5BC-A350-0EFABC3ACA8F}"/>
              </a:ext>
            </a:extLst>
          </p:cNvPr>
          <p:cNvPicPr>
            <a:picLocks noChangeAspect="1"/>
          </p:cNvPicPr>
          <p:nvPr/>
        </p:nvPicPr>
        <p:blipFill>
          <a:blip r:embed="rId2"/>
          <a:stretch>
            <a:fillRect/>
          </a:stretch>
        </p:blipFill>
        <p:spPr>
          <a:xfrm>
            <a:off x="1573620" y="1577320"/>
            <a:ext cx="5567780" cy="3175433"/>
          </a:xfrm>
          <a:prstGeom prst="rect">
            <a:avLst/>
          </a:prstGeom>
        </p:spPr>
      </p:pic>
      <p:sp>
        <p:nvSpPr>
          <p:cNvPr id="6" name="Title 1">
            <a:extLst>
              <a:ext uri="{FF2B5EF4-FFF2-40B4-BE49-F238E27FC236}">
                <a16:creationId xmlns:a16="http://schemas.microsoft.com/office/drawing/2014/main" id="{90FDBA87-14BA-1B9F-DF8B-06BF35507E1F}"/>
              </a:ext>
            </a:extLst>
          </p:cNvPr>
          <p:cNvSpPr txBox="1">
            <a:spLocks/>
          </p:cNvSpPr>
          <p:nvPr/>
        </p:nvSpPr>
        <p:spPr>
          <a:xfrm flipH="1">
            <a:off x="3236108" y="285560"/>
            <a:ext cx="24272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Arima"/>
              <a:buNone/>
              <a:defRPr sz="3500" b="1" i="0" u="none" strike="noStrike" cap="none">
                <a:solidFill>
                  <a:schemeClr val="dk1"/>
                </a:solidFill>
                <a:latin typeface="Arima"/>
                <a:ea typeface="Arima"/>
                <a:cs typeface="Arima"/>
                <a:sym typeface="Arima"/>
              </a:defRPr>
            </a:lvl1pPr>
            <a:lvl2pPr marR="0" lvl="1" algn="l" rtl="0">
              <a:lnSpc>
                <a:spcPct val="100000"/>
              </a:lnSpc>
              <a:spcBef>
                <a:spcPts val="0"/>
              </a:spcBef>
              <a:spcAft>
                <a:spcPts val="0"/>
              </a:spcAft>
              <a:buClr>
                <a:schemeClr val="dk1"/>
              </a:buClr>
              <a:buSzPts val="3500"/>
              <a:buFont typeface="Arima"/>
              <a:buNone/>
              <a:defRPr sz="3500" b="1" i="0" u="none" strike="noStrike" cap="none">
                <a:solidFill>
                  <a:schemeClr val="dk1"/>
                </a:solidFill>
                <a:latin typeface="Arima"/>
                <a:ea typeface="Arima"/>
                <a:cs typeface="Arima"/>
                <a:sym typeface="Arima"/>
              </a:defRPr>
            </a:lvl2pPr>
            <a:lvl3pPr marR="0" lvl="2" algn="l" rtl="0">
              <a:lnSpc>
                <a:spcPct val="100000"/>
              </a:lnSpc>
              <a:spcBef>
                <a:spcPts val="0"/>
              </a:spcBef>
              <a:spcAft>
                <a:spcPts val="0"/>
              </a:spcAft>
              <a:buClr>
                <a:schemeClr val="dk1"/>
              </a:buClr>
              <a:buSzPts val="3500"/>
              <a:buFont typeface="Arima"/>
              <a:buNone/>
              <a:defRPr sz="3500" b="1" i="0" u="none" strike="noStrike" cap="none">
                <a:solidFill>
                  <a:schemeClr val="dk1"/>
                </a:solidFill>
                <a:latin typeface="Arima"/>
                <a:ea typeface="Arima"/>
                <a:cs typeface="Arima"/>
                <a:sym typeface="Arima"/>
              </a:defRPr>
            </a:lvl3pPr>
            <a:lvl4pPr marR="0" lvl="3" algn="l" rtl="0">
              <a:lnSpc>
                <a:spcPct val="100000"/>
              </a:lnSpc>
              <a:spcBef>
                <a:spcPts val="0"/>
              </a:spcBef>
              <a:spcAft>
                <a:spcPts val="0"/>
              </a:spcAft>
              <a:buClr>
                <a:schemeClr val="dk1"/>
              </a:buClr>
              <a:buSzPts val="3500"/>
              <a:buFont typeface="Arima"/>
              <a:buNone/>
              <a:defRPr sz="3500" b="1" i="0" u="none" strike="noStrike" cap="none">
                <a:solidFill>
                  <a:schemeClr val="dk1"/>
                </a:solidFill>
                <a:latin typeface="Arima"/>
                <a:ea typeface="Arima"/>
                <a:cs typeface="Arima"/>
                <a:sym typeface="Arima"/>
              </a:defRPr>
            </a:lvl4pPr>
            <a:lvl5pPr marR="0" lvl="4" algn="l" rtl="0">
              <a:lnSpc>
                <a:spcPct val="100000"/>
              </a:lnSpc>
              <a:spcBef>
                <a:spcPts val="0"/>
              </a:spcBef>
              <a:spcAft>
                <a:spcPts val="0"/>
              </a:spcAft>
              <a:buClr>
                <a:schemeClr val="dk1"/>
              </a:buClr>
              <a:buSzPts val="3500"/>
              <a:buFont typeface="Arima"/>
              <a:buNone/>
              <a:defRPr sz="3500" b="1" i="0" u="none" strike="noStrike" cap="none">
                <a:solidFill>
                  <a:schemeClr val="dk1"/>
                </a:solidFill>
                <a:latin typeface="Arima"/>
                <a:ea typeface="Arima"/>
                <a:cs typeface="Arima"/>
                <a:sym typeface="Arima"/>
              </a:defRPr>
            </a:lvl5pPr>
            <a:lvl6pPr marR="0" lvl="5" algn="l" rtl="0">
              <a:lnSpc>
                <a:spcPct val="100000"/>
              </a:lnSpc>
              <a:spcBef>
                <a:spcPts val="0"/>
              </a:spcBef>
              <a:spcAft>
                <a:spcPts val="0"/>
              </a:spcAft>
              <a:buClr>
                <a:schemeClr val="dk1"/>
              </a:buClr>
              <a:buSzPts val="3500"/>
              <a:buFont typeface="Arima"/>
              <a:buNone/>
              <a:defRPr sz="3500" b="1" i="0" u="none" strike="noStrike" cap="none">
                <a:solidFill>
                  <a:schemeClr val="dk1"/>
                </a:solidFill>
                <a:latin typeface="Arima"/>
                <a:ea typeface="Arima"/>
                <a:cs typeface="Arima"/>
                <a:sym typeface="Arima"/>
              </a:defRPr>
            </a:lvl6pPr>
            <a:lvl7pPr marR="0" lvl="6" algn="l" rtl="0">
              <a:lnSpc>
                <a:spcPct val="100000"/>
              </a:lnSpc>
              <a:spcBef>
                <a:spcPts val="0"/>
              </a:spcBef>
              <a:spcAft>
                <a:spcPts val="0"/>
              </a:spcAft>
              <a:buClr>
                <a:schemeClr val="dk1"/>
              </a:buClr>
              <a:buSzPts val="3500"/>
              <a:buFont typeface="Arima"/>
              <a:buNone/>
              <a:defRPr sz="3500" b="1" i="0" u="none" strike="noStrike" cap="none">
                <a:solidFill>
                  <a:schemeClr val="dk1"/>
                </a:solidFill>
                <a:latin typeface="Arima"/>
                <a:ea typeface="Arima"/>
                <a:cs typeface="Arima"/>
                <a:sym typeface="Arima"/>
              </a:defRPr>
            </a:lvl7pPr>
            <a:lvl8pPr marR="0" lvl="7" algn="l" rtl="0">
              <a:lnSpc>
                <a:spcPct val="100000"/>
              </a:lnSpc>
              <a:spcBef>
                <a:spcPts val="0"/>
              </a:spcBef>
              <a:spcAft>
                <a:spcPts val="0"/>
              </a:spcAft>
              <a:buClr>
                <a:schemeClr val="dk1"/>
              </a:buClr>
              <a:buSzPts val="3500"/>
              <a:buFont typeface="Arima"/>
              <a:buNone/>
              <a:defRPr sz="3500" b="1" i="0" u="none" strike="noStrike" cap="none">
                <a:solidFill>
                  <a:schemeClr val="dk1"/>
                </a:solidFill>
                <a:latin typeface="Arima"/>
                <a:ea typeface="Arima"/>
                <a:cs typeface="Arima"/>
                <a:sym typeface="Arima"/>
              </a:defRPr>
            </a:lvl8pPr>
            <a:lvl9pPr marR="0" lvl="8" algn="l" rtl="0">
              <a:lnSpc>
                <a:spcPct val="100000"/>
              </a:lnSpc>
              <a:spcBef>
                <a:spcPts val="0"/>
              </a:spcBef>
              <a:spcAft>
                <a:spcPts val="0"/>
              </a:spcAft>
              <a:buClr>
                <a:schemeClr val="dk1"/>
              </a:buClr>
              <a:buSzPts val="3500"/>
              <a:buFont typeface="Arima"/>
              <a:buNone/>
              <a:defRPr sz="3500" b="1" i="0" u="none" strike="noStrike" cap="none">
                <a:solidFill>
                  <a:schemeClr val="dk1"/>
                </a:solidFill>
                <a:latin typeface="Arima"/>
                <a:ea typeface="Arima"/>
                <a:cs typeface="Arima"/>
                <a:sym typeface="Arima"/>
              </a:defRPr>
            </a:lvl9pPr>
          </a:lstStyle>
          <a:p>
            <a:r>
              <a:rPr lang="en-US" sz="2800" dirty="0">
                <a:solidFill>
                  <a:schemeClr val="accent5"/>
                </a:solidFill>
                <a:latin typeface="Times New Roman" panose="02020603050405020304" pitchFamily="18" charset="0"/>
                <a:cs typeface="Times New Roman" panose="02020603050405020304" pitchFamily="18" charset="0"/>
              </a:rPr>
              <a:t>System Design</a:t>
            </a:r>
            <a:endParaRPr lang="en-IN" sz="2800" dirty="0">
              <a:solidFill>
                <a:schemeClr val="accent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2763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1D77C-0776-CCF6-7A63-D70F306FB5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D78BC-A85C-EF30-8057-9BA0BC70FB13}"/>
              </a:ext>
            </a:extLst>
          </p:cNvPr>
          <p:cNvSpPr>
            <a:spLocks noGrp="1"/>
          </p:cNvSpPr>
          <p:nvPr>
            <p:ph type="title"/>
          </p:nvPr>
        </p:nvSpPr>
        <p:spPr>
          <a:xfrm flipH="1">
            <a:off x="903769" y="655559"/>
            <a:ext cx="3232296" cy="572700"/>
          </a:xfrm>
        </p:spPr>
        <p:txBody>
          <a:bodyPr/>
          <a:lstStyle/>
          <a:p>
            <a:r>
              <a:rPr lang="en-US" sz="2000" dirty="0">
                <a:latin typeface="Times New Roman" panose="02020603050405020304" pitchFamily="18" charset="0"/>
                <a:cs typeface="Times New Roman" panose="02020603050405020304" pitchFamily="18" charset="0"/>
              </a:rPr>
              <a:t>Figma Design</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B7B87EB-2AAC-6C25-B5C2-CA7157CC870F}"/>
              </a:ext>
            </a:extLst>
          </p:cNvPr>
          <p:cNvPicPr>
            <a:picLocks noChangeAspect="1"/>
          </p:cNvPicPr>
          <p:nvPr/>
        </p:nvPicPr>
        <p:blipFill>
          <a:blip r:embed="rId2"/>
          <a:stretch>
            <a:fillRect/>
          </a:stretch>
        </p:blipFill>
        <p:spPr>
          <a:xfrm>
            <a:off x="1828801" y="1218039"/>
            <a:ext cx="5486398" cy="3330450"/>
          </a:xfrm>
          <a:prstGeom prst="rect">
            <a:avLst/>
          </a:prstGeom>
        </p:spPr>
      </p:pic>
    </p:spTree>
    <p:extLst>
      <p:ext uri="{BB962C8B-B14F-4D97-AF65-F5344CB8AC3E}">
        <p14:creationId xmlns:p14="http://schemas.microsoft.com/office/powerpoint/2010/main" val="2021976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DEACF-DFAF-B317-BB1C-8D659808D6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4802E-3DCD-4987-0E78-A660F939896D}"/>
              </a:ext>
            </a:extLst>
          </p:cNvPr>
          <p:cNvSpPr>
            <a:spLocks noGrp="1"/>
          </p:cNvSpPr>
          <p:nvPr>
            <p:ph type="title"/>
          </p:nvPr>
        </p:nvSpPr>
        <p:spPr>
          <a:xfrm flipH="1">
            <a:off x="1759613" y="628392"/>
            <a:ext cx="2076363" cy="572700"/>
          </a:xfrm>
        </p:spPr>
        <p:txBody>
          <a:bodyPr/>
          <a:lstStyle/>
          <a:p>
            <a:r>
              <a:rPr lang="en-US" sz="2000" dirty="0">
                <a:latin typeface="Times New Roman" panose="02020603050405020304" pitchFamily="18" charset="0"/>
                <a:cs typeface="Times New Roman" panose="02020603050405020304" pitchFamily="18" charset="0"/>
              </a:rPr>
              <a:t>Table Design</a:t>
            </a:r>
            <a:endParaRPr lang="en-IN"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564749C-6DBA-D102-937E-1CDE44EDA964}"/>
              </a:ext>
            </a:extLst>
          </p:cNvPr>
          <p:cNvPicPr>
            <a:picLocks noChangeAspect="1"/>
          </p:cNvPicPr>
          <p:nvPr/>
        </p:nvPicPr>
        <p:blipFill>
          <a:blip r:embed="rId2"/>
          <a:stretch>
            <a:fillRect/>
          </a:stretch>
        </p:blipFill>
        <p:spPr>
          <a:xfrm>
            <a:off x="2121120" y="1201092"/>
            <a:ext cx="5162182" cy="3483423"/>
          </a:xfrm>
          <a:prstGeom prst="rect">
            <a:avLst/>
          </a:prstGeom>
        </p:spPr>
      </p:pic>
    </p:spTree>
    <p:extLst>
      <p:ext uri="{BB962C8B-B14F-4D97-AF65-F5344CB8AC3E}">
        <p14:creationId xmlns:p14="http://schemas.microsoft.com/office/powerpoint/2010/main" val="1161625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BF47B-E88A-FF9E-E42A-75180C55C5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3AD4DB-07C2-EAB9-F7C2-CC7BA615073B}"/>
              </a:ext>
            </a:extLst>
          </p:cNvPr>
          <p:cNvSpPr>
            <a:spLocks noGrp="1"/>
          </p:cNvSpPr>
          <p:nvPr>
            <p:ph type="title"/>
          </p:nvPr>
        </p:nvSpPr>
        <p:spPr>
          <a:xfrm flipH="1">
            <a:off x="761900" y="518780"/>
            <a:ext cx="2214586" cy="572700"/>
          </a:xfrm>
        </p:spPr>
        <p:txBody>
          <a:bodyPr/>
          <a:lstStyle/>
          <a:p>
            <a:r>
              <a:rPr lang="en-US" sz="2000" dirty="0">
                <a:latin typeface="Times New Roman" panose="02020603050405020304" pitchFamily="18" charset="0"/>
                <a:cs typeface="Times New Roman" panose="02020603050405020304" pitchFamily="18" charset="0"/>
              </a:rPr>
              <a:t>Selenium Testing</a:t>
            </a:r>
            <a:endParaRPr lang="en-IN" sz="20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6554ABE-D845-27CC-E8B7-3CA047627FD9}"/>
              </a:ext>
            </a:extLst>
          </p:cNvPr>
          <p:cNvPicPr>
            <a:picLocks noChangeAspect="1"/>
          </p:cNvPicPr>
          <p:nvPr/>
        </p:nvPicPr>
        <p:blipFill>
          <a:blip r:embed="rId2"/>
          <a:stretch>
            <a:fillRect/>
          </a:stretch>
        </p:blipFill>
        <p:spPr>
          <a:xfrm>
            <a:off x="921388" y="1091480"/>
            <a:ext cx="3788845" cy="2130185"/>
          </a:xfrm>
          <a:prstGeom prst="rect">
            <a:avLst/>
          </a:prstGeom>
        </p:spPr>
      </p:pic>
      <p:pic>
        <p:nvPicPr>
          <p:cNvPr id="13" name="Picture 12">
            <a:extLst>
              <a:ext uri="{FF2B5EF4-FFF2-40B4-BE49-F238E27FC236}">
                <a16:creationId xmlns:a16="http://schemas.microsoft.com/office/drawing/2014/main" id="{79E44A0B-BC6D-0C7C-16A4-E7B274965423}"/>
              </a:ext>
            </a:extLst>
          </p:cNvPr>
          <p:cNvPicPr>
            <a:picLocks noChangeAspect="1"/>
          </p:cNvPicPr>
          <p:nvPr/>
        </p:nvPicPr>
        <p:blipFill>
          <a:blip r:embed="rId3"/>
          <a:stretch>
            <a:fillRect/>
          </a:stretch>
        </p:blipFill>
        <p:spPr>
          <a:xfrm>
            <a:off x="2668773" y="3415650"/>
            <a:ext cx="5551780" cy="1272740"/>
          </a:xfrm>
          <a:prstGeom prst="rect">
            <a:avLst/>
          </a:prstGeom>
        </p:spPr>
      </p:pic>
    </p:spTree>
    <p:extLst>
      <p:ext uri="{BB962C8B-B14F-4D97-AF65-F5344CB8AC3E}">
        <p14:creationId xmlns:p14="http://schemas.microsoft.com/office/powerpoint/2010/main" val="2888146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3">
          <a:extLst>
            <a:ext uri="{FF2B5EF4-FFF2-40B4-BE49-F238E27FC236}">
              <a16:creationId xmlns:a16="http://schemas.microsoft.com/office/drawing/2014/main" id="{28635926-62A4-B0BB-FA17-F8F4EF2ED2EF}"/>
            </a:ext>
          </a:extLst>
        </p:cNvPr>
        <p:cNvGrpSpPr/>
        <p:nvPr/>
      </p:nvGrpSpPr>
      <p:grpSpPr>
        <a:xfrm>
          <a:off x="0" y="0"/>
          <a:ext cx="0" cy="0"/>
          <a:chOff x="0" y="0"/>
          <a:chExt cx="0" cy="0"/>
        </a:xfrm>
      </p:grpSpPr>
      <p:sp>
        <p:nvSpPr>
          <p:cNvPr id="414" name="Google Shape;414;p42">
            <a:extLst>
              <a:ext uri="{FF2B5EF4-FFF2-40B4-BE49-F238E27FC236}">
                <a16:creationId xmlns:a16="http://schemas.microsoft.com/office/drawing/2014/main" id="{CB713BAA-796A-D782-D026-FA088616B925}"/>
              </a:ext>
            </a:extLst>
          </p:cNvPr>
          <p:cNvSpPr txBox="1">
            <a:spLocks noGrp="1"/>
          </p:cNvSpPr>
          <p:nvPr>
            <p:ph type="title"/>
          </p:nvPr>
        </p:nvSpPr>
        <p:spPr>
          <a:xfrm>
            <a:off x="900754" y="593494"/>
            <a:ext cx="77109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accent5"/>
                </a:solidFill>
                <a:latin typeface="Times New Roman" panose="02020603050405020304" pitchFamily="18" charset="0"/>
                <a:cs typeface="Times New Roman" panose="02020603050405020304" pitchFamily="18" charset="0"/>
              </a:rPr>
              <a:t>System Flow</a:t>
            </a:r>
            <a:endParaRPr dirty="0">
              <a:solidFill>
                <a:schemeClr val="accent4"/>
              </a:solidFill>
              <a:latin typeface="Times New Roman" panose="02020603050405020304" pitchFamily="18" charset="0"/>
              <a:cs typeface="Times New Roman" panose="02020603050405020304" pitchFamily="18" charset="0"/>
            </a:endParaRPr>
          </a:p>
        </p:txBody>
      </p:sp>
      <p:sp>
        <p:nvSpPr>
          <p:cNvPr id="415" name="Google Shape;415;p42">
            <a:extLst>
              <a:ext uri="{FF2B5EF4-FFF2-40B4-BE49-F238E27FC236}">
                <a16:creationId xmlns:a16="http://schemas.microsoft.com/office/drawing/2014/main" id="{B7634364-28F9-84DA-1E99-8B4E99D99821}"/>
              </a:ext>
            </a:extLst>
          </p:cNvPr>
          <p:cNvSpPr txBox="1">
            <a:spLocks noGrp="1"/>
          </p:cNvSpPr>
          <p:nvPr>
            <p:ph type="subTitle" idx="1"/>
          </p:nvPr>
        </p:nvSpPr>
        <p:spPr>
          <a:xfrm>
            <a:off x="900754" y="1485125"/>
            <a:ext cx="7710900" cy="3310159"/>
          </a:xfrm>
          <a:prstGeom prst="rect">
            <a:avLst/>
          </a:prstGeom>
        </p:spPr>
        <p:txBody>
          <a:bodyPr spcFirstLastPara="1" wrap="square" lIns="91425" tIns="91425" rIns="91425" bIns="91425" numCol="2" anchor="t" anchorCtr="0">
            <a:noAutofit/>
          </a:bodyPr>
          <a:lstStyle/>
          <a:p>
            <a:pPr marL="0" indent="0" algn="just">
              <a:buClr>
                <a:schemeClr val="dk1"/>
              </a:buClr>
              <a:buSzPts val="1100"/>
              <a:buNone/>
            </a:pPr>
            <a:r>
              <a:rPr lang="en-US" sz="1600" dirty="0">
                <a:latin typeface="Times New Roman" panose="02020603050405020304" pitchFamily="18" charset="0"/>
                <a:cs typeface="Times New Roman" panose="02020603050405020304" pitchFamily="18" charset="0"/>
              </a:rPr>
              <a:t>NurtureNest is an innovative, web-based platform that empowers parents and healthcare providers to seamlessly manage the health and developmental milestones of young children. Designed with user-friendly features and advanced technology, NurtureNest supports every stage of a child’s growth, ensuring that parents and healthcare providers can access essential health information, stay on top of vaccination schedules, and receive timely guidance on nutrition and mental well-being.</a:t>
            </a:r>
          </a:p>
        </p:txBody>
      </p:sp>
    </p:spTree>
    <p:extLst>
      <p:ext uri="{BB962C8B-B14F-4D97-AF65-F5344CB8AC3E}">
        <p14:creationId xmlns:p14="http://schemas.microsoft.com/office/powerpoint/2010/main" val="1588378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0">
          <a:extLst>
            <a:ext uri="{FF2B5EF4-FFF2-40B4-BE49-F238E27FC236}">
              <a16:creationId xmlns:a16="http://schemas.microsoft.com/office/drawing/2014/main" id="{89B5A89C-522C-9C9F-8292-D9AC1FC82006}"/>
            </a:ext>
          </a:extLst>
        </p:cNvPr>
        <p:cNvGrpSpPr/>
        <p:nvPr/>
      </p:nvGrpSpPr>
      <p:grpSpPr>
        <a:xfrm>
          <a:off x="0" y="0"/>
          <a:ext cx="0" cy="0"/>
          <a:chOff x="0" y="0"/>
          <a:chExt cx="0" cy="0"/>
        </a:xfrm>
      </p:grpSpPr>
      <p:sp>
        <p:nvSpPr>
          <p:cNvPr id="424" name="Google Shape;424;p43">
            <a:extLst>
              <a:ext uri="{FF2B5EF4-FFF2-40B4-BE49-F238E27FC236}">
                <a16:creationId xmlns:a16="http://schemas.microsoft.com/office/drawing/2014/main" id="{B3A19D55-AE97-911E-638F-D4A67444DDCD}"/>
              </a:ext>
            </a:extLst>
          </p:cNvPr>
          <p:cNvSpPr txBox="1">
            <a:spLocks noGrp="1"/>
          </p:cNvSpPr>
          <p:nvPr>
            <p:ph type="subTitle" idx="2"/>
          </p:nvPr>
        </p:nvSpPr>
        <p:spPr>
          <a:xfrm>
            <a:off x="609034" y="1061374"/>
            <a:ext cx="3622255" cy="302075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en-US" sz="1600" b="1" dirty="0">
                <a:solidFill>
                  <a:schemeClr val="accent4"/>
                </a:solidFill>
                <a:latin typeface="Times New Roman" panose="02020603050405020304" pitchFamily="18" charset="0"/>
                <a:cs typeface="Times New Roman" panose="02020603050405020304" pitchFamily="18" charset="0"/>
              </a:rPr>
              <a:t>User Registration &amp; Login</a:t>
            </a:r>
          </a:p>
          <a:p>
            <a:pPr marL="285750" lvl="0" indent="-285750" algn="just" rtl="0">
              <a:spcBef>
                <a:spcPts val="0"/>
              </a:spcBef>
              <a:spcAft>
                <a:spcPts val="0"/>
              </a:spcAft>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New users register by providing necessary details, setting up credentials, and selecting their role. </a:t>
            </a:r>
          </a:p>
          <a:p>
            <a:pPr marL="0" lvl="0" indent="0" algn="just" rtl="0">
              <a:spcBef>
                <a:spcPts val="0"/>
              </a:spcBef>
              <a:spcAft>
                <a:spcPts val="0"/>
              </a:spcAft>
            </a:pPr>
            <a:endParaRPr lang="en-US" sz="1600" dirty="0">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After completing registration, users can securely log in to access features tailored to their role.</a:t>
            </a:r>
          </a:p>
        </p:txBody>
      </p:sp>
      <p:pic>
        <p:nvPicPr>
          <p:cNvPr id="6" name="Picture 5">
            <a:extLst>
              <a:ext uri="{FF2B5EF4-FFF2-40B4-BE49-F238E27FC236}">
                <a16:creationId xmlns:a16="http://schemas.microsoft.com/office/drawing/2014/main" id="{E783975A-32C7-49D1-9765-99F95D1F3DEC}"/>
              </a:ext>
            </a:extLst>
          </p:cNvPr>
          <p:cNvPicPr>
            <a:picLocks noChangeAspect="1"/>
          </p:cNvPicPr>
          <p:nvPr/>
        </p:nvPicPr>
        <p:blipFill>
          <a:blip r:embed="rId3"/>
          <a:stretch>
            <a:fillRect/>
          </a:stretch>
        </p:blipFill>
        <p:spPr>
          <a:xfrm>
            <a:off x="4605103" y="3010620"/>
            <a:ext cx="4044950" cy="1932985"/>
          </a:xfrm>
          <a:prstGeom prst="rect">
            <a:avLst/>
          </a:prstGeom>
        </p:spPr>
      </p:pic>
      <p:pic>
        <p:nvPicPr>
          <p:cNvPr id="8" name="Picture 7">
            <a:extLst>
              <a:ext uri="{FF2B5EF4-FFF2-40B4-BE49-F238E27FC236}">
                <a16:creationId xmlns:a16="http://schemas.microsoft.com/office/drawing/2014/main" id="{30D503BE-199A-0988-7BCD-93F92620A80C}"/>
              </a:ext>
            </a:extLst>
          </p:cNvPr>
          <p:cNvPicPr>
            <a:picLocks noChangeAspect="1"/>
          </p:cNvPicPr>
          <p:nvPr/>
        </p:nvPicPr>
        <p:blipFill>
          <a:blip r:embed="rId4"/>
          <a:stretch>
            <a:fillRect/>
          </a:stretch>
        </p:blipFill>
        <p:spPr>
          <a:xfrm>
            <a:off x="4572000" y="925079"/>
            <a:ext cx="4078053" cy="1943214"/>
          </a:xfrm>
          <a:prstGeom prst="rect">
            <a:avLst/>
          </a:prstGeom>
        </p:spPr>
      </p:pic>
    </p:spTree>
    <p:extLst>
      <p:ext uri="{BB962C8B-B14F-4D97-AF65-F5344CB8AC3E}">
        <p14:creationId xmlns:p14="http://schemas.microsoft.com/office/powerpoint/2010/main" val="3255450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
          <a:extLst>
            <a:ext uri="{FF2B5EF4-FFF2-40B4-BE49-F238E27FC236}">
              <a16:creationId xmlns:a16="http://schemas.microsoft.com/office/drawing/2014/main" id="{D86FE652-2592-D033-6385-8FA44B0537FF}"/>
            </a:ext>
          </a:extLst>
        </p:cNvPr>
        <p:cNvGrpSpPr/>
        <p:nvPr/>
      </p:nvGrpSpPr>
      <p:grpSpPr>
        <a:xfrm>
          <a:off x="0" y="0"/>
          <a:ext cx="0" cy="0"/>
          <a:chOff x="0" y="0"/>
          <a:chExt cx="0" cy="0"/>
        </a:xfrm>
      </p:grpSpPr>
      <p:sp>
        <p:nvSpPr>
          <p:cNvPr id="424" name="Google Shape;424;p43">
            <a:extLst>
              <a:ext uri="{FF2B5EF4-FFF2-40B4-BE49-F238E27FC236}">
                <a16:creationId xmlns:a16="http://schemas.microsoft.com/office/drawing/2014/main" id="{F95C075D-2EE0-46EC-56E1-EA2EDCE99703}"/>
              </a:ext>
            </a:extLst>
          </p:cNvPr>
          <p:cNvSpPr txBox="1">
            <a:spLocks noGrp="1"/>
          </p:cNvSpPr>
          <p:nvPr>
            <p:ph type="subTitle" idx="2"/>
          </p:nvPr>
        </p:nvSpPr>
        <p:spPr>
          <a:xfrm>
            <a:off x="680388" y="984743"/>
            <a:ext cx="4178691" cy="317401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en-US" sz="1600" b="1" dirty="0">
                <a:solidFill>
                  <a:schemeClr val="accent4"/>
                </a:solidFill>
                <a:latin typeface="Times New Roman" panose="02020603050405020304" pitchFamily="18" charset="0"/>
                <a:cs typeface="Times New Roman" panose="02020603050405020304" pitchFamily="18" charset="0"/>
              </a:rPr>
              <a:t>Profile Completion of Parents: </a:t>
            </a:r>
          </a:p>
          <a:p>
            <a:pPr marL="0" lvl="0" indent="0" algn="just" rtl="0">
              <a:spcBef>
                <a:spcPts val="0"/>
              </a:spcBef>
              <a:spcAft>
                <a:spcPts val="0"/>
              </a:spcAft>
            </a:pPr>
            <a:endParaRPr lang="en-US" sz="1600" b="1" dirty="0">
              <a:solidFill>
                <a:schemeClr val="accent4"/>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Enter essential child details to enable personalized health tracking and recommendations.	</a:t>
            </a:r>
          </a:p>
          <a:p>
            <a:pPr marL="0" lvl="0" indent="0" algn="just" rtl="0">
              <a:spcBef>
                <a:spcPts val="0"/>
              </a:spcBef>
              <a:spcAft>
                <a:spcPts val="0"/>
              </a:spcAft>
            </a:pPr>
            <a:endParaRPr lang="en-US" sz="1600" b="1" dirty="0">
              <a:solidFill>
                <a:schemeClr val="accent4"/>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pPr>
            <a:r>
              <a:rPr lang="en-US" sz="1600" b="1" dirty="0">
                <a:solidFill>
                  <a:schemeClr val="accent4"/>
                </a:solidFill>
                <a:latin typeface="Times New Roman" panose="02020603050405020304" pitchFamily="18" charset="0"/>
                <a:cs typeface="Times New Roman" panose="02020603050405020304" pitchFamily="18" charset="0"/>
              </a:rPr>
              <a:t>Profile Completion of  Healthcare Providers</a:t>
            </a:r>
          </a:p>
          <a:p>
            <a:pPr marL="0" lvl="0" indent="0" algn="just" rtl="0">
              <a:spcBef>
                <a:spcPts val="0"/>
              </a:spcBef>
              <a:spcAft>
                <a:spcPts val="0"/>
              </a:spcAft>
            </a:pPr>
            <a:endParaRPr lang="en-US" sz="1600" b="1" dirty="0">
              <a:solidFill>
                <a:schemeClr val="accent4"/>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Fill out health center profile to gain access to platform features after admin approval.</a:t>
            </a:r>
            <a:endParaRPr lang="en-US" sz="1600" b="1" dirty="0">
              <a:solidFill>
                <a:schemeClr val="accent4"/>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0510BD0-FA22-0425-B551-2312CF43DB71}"/>
              </a:ext>
            </a:extLst>
          </p:cNvPr>
          <p:cNvPicPr>
            <a:picLocks noChangeAspect="1"/>
          </p:cNvPicPr>
          <p:nvPr/>
        </p:nvPicPr>
        <p:blipFill>
          <a:blip r:embed="rId3"/>
          <a:stretch>
            <a:fillRect/>
          </a:stretch>
        </p:blipFill>
        <p:spPr>
          <a:xfrm>
            <a:off x="4859079" y="771361"/>
            <a:ext cx="4051099" cy="2019233"/>
          </a:xfrm>
          <a:prstGeom prst="rect">
            <a:avLst/>
          </a:prstGeom>
        </p:spPr>
      </p:pic>
      <p:pic>
        <p:nvPicPr>
          <p:cNvPr id="5" name="Picture 4">
            <a:extLst>
              <a:ext uri="{FF2B5EF4-FFF2-40B4-BE49-F238E27FC236}">
                <a16:creationId xmlns:a16="http://schemas.microsoft.com/office/drawing/2014/main" id="{23A07F93-A0C3-B4A3-7F71-9EE347B947DE}"/>
              </a:ext>
            </a:extLst>
          </p:cNvPr>
          <p:cNvPicPr>
            <a:picLocks noChangeAspect="1"/>
          </p:cNvPicPr>
          <p:nvPr/>
        </p:nvPicPr>
        <p:blipFill>
          <a:blip r:embed="rId4"/>
          <a:stretch>
            <a:fillRect/>
          </a:stretch>
        </p:blipFill>
        <p:spPr>
          <a:xfrm>
            <a:off x="4859079" y="2982252"/>
            <a:ext cx="4051099" cy="1995975"/>
          </a:xfrm>
          <a:prstGeom prst="rect">
            <a:avLst/>
          </a:prstGeom>
        </p:spPr>
      </p:pic>
    </p:spTree>
    <p:extLst>
      <p:ext uri="{BB962C8B-B14F-4D97-AF65-F5344CB8AC3E}">
        <p14:creationId xmlns:p14="http://schemas.microsoft.com/office/powerpoint/2010/main" val="1899200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0">
          <a:extLst>
            <a:ext uri="{FF2B5EF4-FFF2-40B4-BE49-F238E27FC236}">
              <a16:creationId xmlns:a16="http://schemas.microsoft.com/office/drawing/2014/main" id="{F3CC4D50-C9F7-F829-96E2-2D6F02BDBE2E}"/>
            </a:ext>
          </a:extLst>
        </p:cNvPr>
        <p:cNvGrpSpPr/>
        <p:nvPr/>
      </p:nvGrpSpPr>
      <p:grpSpPr>
        <a:xfrm>
          <a:off x="0" y="0"/>
          <a:ext cx="0" cy="0"/>
          <a:chOff x="0" y="0"/>
          <a:chExt cx="0" cy="0"/>
        </a:xfrm>
      </p:grpSpPr>
      <p:sp>
        <p:nvSpPr>
          <p:cNvPr id="424" name="Google Shape;424;p43">
            <a:extLst>
              <a:ext uri="{FF2B5EF4-FFF2-40B4-BE49-F238E27FC236}">
                <a16:creationId xmlns:a16="http://schemas.microsoft.com/office/drawing/2014/main" id="{8E0400B9-1F4F-21B1-6CBD-2E2B713E274B}"/>
              </a:ext>
            </a:extLst>
          </p:cNvPr>
          <p:cNvSpPr txBox="1">
            <a:spLocks noGrp="1"/>
          </p:cNvSpPr>
          <p:nvPr>
            <p:ph type="subTitle" idx="2"/>
          </p:nvPr>
        </p:nvSpPr>
        <p:spPr>
          <a:xfrm>
            <a:off x="701749" y="967563"/>
            <a:ext cx="4880341" cy="359380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en-US" sz="1600" b="1" dirty="0">
                <a:solidFill>
                  <a:schemeClr val="accent4"/>
                </a:solidFill>
                <a:latin typeface="Times New Roman" panose="02020603050405020304" pitchFamily="18" charset="0"/>
                <a:cs typeface="Times New Roman" panose="02020603050405020304" pitchFamily="18" charset="0"/>
              </a:rPr>
              <a:t>Dashboard Access &amp; User Interface</a:t>
            </a:r>
          </a:p>
          <a:p>
            <a:pPr marL="0" lvl="0" indent="0" algn="just" rtl="0">
              <a:spcBef>
                <a:spcPts val="0"/>
              </a:spcBef>
              <a:spcAft>
                <a:spcPts val="0"/>
              </a:spcAft>
            </a:pPr>
            <a:endParaRPr lang="en-US" sz="1600" b="1" dirty="0">
              <a:solidFill>
                <a:schemeClr val="accent4"/>
              </a:solidFill>
              <a:latin typeface="Times New Roman" panose="02020603050405020304" pitchFamily="18" charset="0"/>
              <a:cs typeface="Times New Roman" panose="02020603050405020304" pitchFamily="18" charset="0"/>
            </a:endParaRPr>
          </a:p>
          <a:p>
            <a:pPr marL="0" indent="0" algn="just"/>
            <a:r>
              <a:rPr lang="en-US" sz="1600" b="1" dirty="0">
                <a:solidFill>
                  <a:schemeClr val="accent4"/>
                </a:solidFill>
                <a:latin typeface="Times New Roman" panose="02020603050405020304" pitchFamily="18" charset="0"/>
                <a:cs typeface="Times New Roman" panose="02020603050405020304" pitchFamily="18" charset="0"/>
              </a:rPr>
              <a:t>Parents: </a:t>
            </a:r>
          </a:p>
          <a:p>
            <a:pPr marL="285750" indent="-285750" algn="just">
              <a:buFont typeface="Wingdings" panose="05000000000000000000" pitchFamily="2" charset="2"/>
              <a:buChar char="q"/>
            </a:pPr>
            <a:endParaRPr lang="en-US" sz="1600"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Access a dashboard with tailored vaccination schedules, health tips, feeding advice, and appointment reminders for your child.	</a:t>
            </a:r>
          </a:p>
          <a:p>
            <a:pPr marL="0" lvl="0" indent="0" algn="just" rtl="0">
              <a:spcBef>
                <a:spcPts val="0"/>
              </a:spcBef>
              <a:spcAft>
                <a:spcPts val="0"/>
              </a:spcAft>
            </a:pPr>
            <a:endParaRPr lang="en-US" sz="1600" b="1" dirty="0">
              <a:solidFill>
                <a:schemeClr val="accent4"/>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pPr>
            <a:r>
              <a:rPr lang="en-US" sz="1600" b="1" dirty="0">
                <a:solidFill>
                  <a:schemeClr val="accent4"/>
                </a:solidFill>
                <a:latin typeface="Times New Roman" panose="02020603050405020304" pitchFamily="18" charset="0"/>
                <a:cs typeface="Times New Roman" panose="02020603050405020304" pitchFamily="18" charset="0"/>
              </a:rPr>
              <a:t>Healthcare Providers</a:t>
            </a:r>
          </a:p>
          <a:p>
            <a:pPr marL="0" lvl="0" indent="0" algn="just" rtl="0">
              <a:spcBef>
                <a:spcPts val="0"/>
              </a:spcBef>
              <a:spcAft>
                <a:spcPts val="0"/>
              </a:spcAft>
            </a:pPr>
            <a:endParaRPr lang="en-US" sz="1600" b="1" dirty="0">
              <a:solidFill>
                <a:schemeClr val="accent4"/>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Manage appointments, patient records, and vaccine inventory all in one central dashboard.</a:t>
            </a:r>
            <a:endParaRPr lang="en-US" sz="1600" b="1" dirty="0">
              <a:solidFill>
                <a:schemeClr val="accent4"/>
              </a:solidFill>
              <a:latin typeface="Times New Roman" panose="02020603050405020304" pitchFamily="18" charset="0"/>
              <a:cs typeface="Times New Roman" panose="02020603050405020304" pitchFamily="18" charset="0"/>
            </a:endParaRPr>
          </a:p>
          <a:p>
            <a:pPr marL="0" indent="0" algn="just"/>
            <a:r>
              <a:rPr lang="en-US" sz="1600" dirty="0">
                <a:latin typeface="Times New Roman" panose="02020603050405020304" pitchFamily="18" charset="0"/>
                <a:cs typeface="Times New Roman" panose="02020603050405020304" pitchFamily="18" charset="0"/>
              </a:rPr>
              <a:t>.</a:t>
            </a:r>
            <a:endParaRPr lang="en-US" sz="1600" b="1" dirty="0">
              <a:solidFill>
                <a:schemeClr val="accent4"/>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026BA33-3C21-37CF-44CE-FFA080A4F137}"/>
              </a:ext>
            </a:extLst>
          </p:cNvPr>
          <p:cNvPicPr>
            <a:picLocks noChangeAspect="1"/>
          </p:cNvPicPr>
          <p:nvPr/>
        </p:nvPicPr>
        <p:blipFill>
          <a:blip r:embed="rId3"/>
          <a:stretch>
            <a:fillRect/>
          </a:stretch>
        </p:blipFill>
        <p:spPr>
          <a:xfrm>
            <a:off x="5582091" y="1137293"/>
            <a:ext cx="3200401" cy="1627172"/>
          </a:xfrm>
          <a:prstGeom prst="rect">
            <a:avLst/>
          </a:prstGeom>
        </p:spPr>
      </p:pic>
      <p:pic>
        <p:nvPicPr>
          <p:cNvPr id="7" name="Picture 6">
            <a:extLst>
              <a:ext uri="{FF2B5EF4-FFF2-40B4-BE49-F238E27FC236}">
                <a16:creationId xmlns:a16="http://schemas.microsoft.com/office/drawing/2014/main" id="{233D0947-5336-B7DB-C63F-C432E294001A}"/>
              </a:ext>
            </a:extLst>
          </p:cNvPr>
          <p:cNvPicPr>
            <a:picLocks noChangeAspect="1"/>
          </p:cNvPicPr>
          <p:nvPr/>
        </p:nvPicPr>
        <p:blipFill>
          <a:blip r:embed="rId4"/>
          <a:stretch>
            <a:fillRect/>
          </a:stretch>
        </p:blipFill>
        <p:spPr>
          <a:xfrm>
            <a:off x="5582091" y="3174909"/>
            <a:ext cx="3200400" cy="1386459"/>
          </a:xfrm>
          <a:prstGeom prst="rect">
            <a:avLst/>
          </a:prstGeom>
        </p:spPr>
      </p:pic>
    </p:spTree>
    <p:extLst>
      <p:ext uri="{BB962C8B-B14F-4D97-AF65-F5344CB8AC3E}">
        <p14:creationId xmlns:p14="http://schemas.microsoft.com/office/powerpoint/2010/main" val="310708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0">
          <a:extLst>
            <a:ext uri="{FF2B5EF4-FFF2-40B4-BE49-F238E27FC236}">
              <a16:creationId xmlns:a16="http://schemas.microsoft.com/office/drawing/2014/main" id="{33EB931F-7436-5099-A231-AE228C7F0369}"/>
            </a:ext>
          </a:extLst>
        </p:cNvPr>
        <p:cNvGrpSpPr/>
        <p:nvPr/>
      </p:nvGrpSpPr>
      <p:grpSpPr>
        <a:xfrm>
          <a:off x="0" y="0"/>
          <a:ext cx="0" cy="0"/>
          <a:chOff x="0" y="0"/>
          <a:chExt cx="0" cy="0"/>
        </a:xfrm>
      </p:grpSpPr>
      <p:sp>
        <p:nvSpPr>
          <p:cNvPr id="424" name="Google Shape;424;p43">
            <a:extLst>
              <a:ext uri="{FF2B5EF4-FFF2-40B4-BE49-F238E27FC236}">
                <a16:creationId xmlns:a16="http://schemas.microsoft.com/office/drawing/2014/main" id="{6EB32A85-4279-381D-34C8-0E86330A1F81}"/>
              </a:ext>
            </a:extLst>
          </p:cNvPr>
          <p:cNvSpPr txBox="1">
            <a:spLocks noGrp="1"/>
          </p:cNvSpPr>
          <p:nvPr>
            <p:ph type="subTitle" idx="2"/>
          </p:nvPr>
        </p:nvSpPr>
        <p:spPr>
          <a:xfrm>
            <a:off x="669852" y="1056601"/>
            <a:ext cx="4518836" cy="273922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en-US" sz="1600" b="1" dirty="0">
                <a:solidFill>
                  <a:schemeClr val="accent4"/>
                </a:solidFill>
                <a:latin typeface="Times New Roman" panose="02020603050405020304" pitchFamily="18" charset="0"/>
                <a:cs typeface="Times New Roman" panose="02020603050405020304" pitchFamily="18" charset="0"/>
              </a:rPr>
              <a:t>Dashboard Access &amp; User Interface</a:t>
            </a:r>
          </a:p>
          <a:p>
            <a:pPr marL="0" indent="0" algn="just"/>
            <a:endParaRPr lang="en-US" sz="1600" b="1" dirty="0">
              <a:solidFill>
                <a:schemeClr val="accent4"/>
              </a:solidFill>
              <a:latin typeface="Times New Roman" panose="02020603050405020304" pitchFamily="18" charset="0"/>
              <a:cs typeface="Times New Roman" panose="02020603050405020304" pitchFamily="18" charset="0"/>
            </a:endParaRPr>
          </a:p>
          <a:p>
            <a:pPr marL="0" indent="0" algn="just"/>
            <a:r>
              <a:rPr lang="en-US" sz="1600" b="1" dirty="0">
                <a:solidFill>
                  <a:schemeClr val="accent4"/>
                </a:solidFill>
                <a:latin typeface="Times New Roman" panose="02020603050405020304" pitchFamily="18" charset="0"/>
                <a:cs typeface="Times New Roman" panose="02020603050405020304" pitchFamily="18" charset="0"/>
              </a:rPr>
              <a:t>Admin</a:t>
            </a:r>
          </a:p>
          <a:p>
            <a:pPr marL="0" indent="0" algn="just"/>
            <a:endParaRPr lang="en-US" sz="1600" b="1" dirty="0">
              <a:solidFill>
                <a:schemeClr val="accent4"/>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Access a dashboard to manage users, oversee vaccine stock, update recommendations, approve health centers, and review engagement reports.</a:t>
            </a:r>
            <a:endParaRPr lang="en-US" sz="1600" b="1" dirty="0">
              <a:solidFill>
                <a:schemeClr val="accent4"/>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2B6BBFA2-2453-E9E6-FF7B-A0D1F35C5D78}"/>
              </a:ext>
            </a:extLst>
          </p:cNvPr>
          <p:cNvPicPr>
            <a:picLocks noChangeAspect="1"/>
          </p:cNvPicPr>
          <p:nvPr/>
        </p:nvPicPr>
        <p:blipFill>
          <a:blip r:embed="rId3"/>
          <a:stretch>
            <a:fillRect/>
          </a:stretch>
        </p:blipFill>
        <p:spPr>
          <a:xfrm>
            <a:off x="5326912" y="1783491"/>
            <a:ext cx="3663694" cy="1863475"/>
          </a:xfrm>
          <a:prstGeom prst="rect">
            <a:avLst/>
          </a:prstGeom>
        </p:spPr>
      </p:pic>
    </p:spTree>
    <p:extLst>
      <p:ext uri="{BB962C8B-B14F-4D97-AF65-F5344CB8AC3E}">
        <p14:creationId xmlns:p14="http://schemas.microsoft.com/office/powerpoint/2010/main" val="786423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7"/>
          <p:cNvSpPr/>
          <p:nvPr/>
        </p:nvSpPr>
        <p:spPr>
          <a:xfrm>
            <a:off x="1095153" y="202018"/>
            <a:ext cx="7517219" cy="486490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txBox="1">
            <a:spLocks noGrp="1"/>
          </p:cNvSpPr>
          <p:nvPr>
            <p:ph type="title"/>
          </p:nvPr>
        </p:nvSpPr>
        <p:spPr>
          <a:xfrm>
            <a:off x="3177559" y="636413"/>
            <a:ext cx="3225000" cy="69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Abstract</a:t>
            </a:r>
            <a:endParaRPr dirty="0">
              <a:latin typeface="Times New Roman" panose="02020603050405020304" pitchFamily="18" charset="0"/>
              <a:cs typeface="Times New Roman" panose="02020603050405020304" pitchFamily="18" charset="0"/>
            </a:endParaRPr>
          </a:p>
        </p:txBody>
      </p:sp>
      <p:sp>
        <p:nvSpPr>
          <p:cNvPr id="370" name="Google Shape;370;p37"/>
          <p:cNvSpPr txBox="1">
            <a:spLocks noGrp="1"/>
          </p:cNvSpPr>
          <p:nvPr>
            <p:ph type="subTitle" idx="1"/>
          </p:nvPr>
        </p:nvSpPr>
        <p:spPr>
          <a:xfrm>
            <a:off x="1807536" y="1335413"/>
            <a:ext cx="5716890" cy="3306974"/>
          </a:xfrm>
          <a:prstGeom prst="rect">
            <a:avLst/>
          </a:prstGeom>
        </p:spPr>
        <p:txBody>
          <a:bodyPr spcFirstLastPara="1" wrap="square" lIns="91425" tIns="91425" rIns="91425" bIns="91425" anchor="t" anchorCtr="0">
            <a:noAutofit/>
          </a:bodyPr>
          <a:lstStyle/>
          <a:p>
            <a:pPr marL="457200" lvl="1" indent="0" algn="just"/>
            <a:r>
              <a:rPr lang="en-US" sz="1600" dirty="0">
                <a:latin typeface="Times New Roman" panose="02020603050405020304" pitchFamily="18" charset="0"/>
                <a:cs typeface="Times New Roman" panose="02020603050405020304" pitchFamily="18" charset="0"/>
              </a:rPr>
              <a:t>NurtureNest is a web-based platform that simplifies managing baby health and developmental milestones. It lets parents schedule vaccination appointments, receive immunization reminders, and access vaccination records. It also offers feeding tips and mental health insights based on developmental stages. With machine learning, NurtureNest streamlines healthcare workflows, automatically extracting vaccine info from images for accurate documentation. This technology empowers parents and healthcare providers to manage a child’s well-being with personalized updates and recommendations.</a:t>
            </a:r>
            <a:endParaRPr sz="1600" dirty="0">
              <a:latin typeface="Times New Roman" panose="02020603050405020304" pitchFamily="18" charset="0"/>
              <a:cs typeface="Times New Roman" panose="02020603050405020304" pitchFamily="18" charset="0"/>
            </a:endParaRPr>
          </a:p>
        </p:txBody>
      </p:sp>
      <p:pic>
        <p:nvPicPr>
          <p:cNvPr id="371" name="Google Shape;371;p37"/>
          <p:cNvPicPr preferRelativeResize="0">
            <a:picLocks noGrp="1"/>
          </p:cNvPicPr>
          <p:nvPr>
            <p:ph type="pic" idx="3"/>
          </p:nvPr>
        </p:nvPicPr>
        <p:blipFill rotWithShape="1">
          <a:blip r:embed="rId3">
            <a:alphaModFix/>
          </a:blip>
          <a:srcRect t="6049" r="40666" b="10962"/>
          <a:stretch/>
        </p:blipFill>
        <p:spPr>
          <a:xfrm rot="3050285">
            <a:off x="137072" y="2885134"/>
            <a:ext cx="2128458" cy="2140871"/>
          </a:xfrm>
          <a:prstGeom prst="ellipse">
            <a:avLst/>
          </a:prstGeom>
        </p:spPr>
      </p:pic>
      <p:sp>
        <p:nvSpPr>
          <p:cNvPr id="372" name="Google Shape;372;p37"/>
          <p:cNvSpPr/>
          <p:nvPr/>
        </p:nvSpPr>
        <p:spPr>
          <a:xfrm rot="862687">
            <a:off x="1730437" y="901363"/>
            <a:ext cx="551755" cy="646033"/>
          </a:xfrm>
          <a:custGeom>
            <a:avLst/>
            <a:gdLst/>
            <a:ahLst/>
            <a:cxnLst/>
            <a:rect l="l" t="t" r="r" b="b"/>
            <a:pathLst>
              <a:path w="28279" h="33111" extrusionOk="0">
                <a:moveTo>
                  <a:pt x="5888" y="23842"/>
                </a:moveTo>
                <a:lnTo>
                  <a:pt x="4693" y="33111"/>
                </a:lnTo>
                <a:lnTo>
                  <a:pt x="12019" y="24249"/>
                </a:lnTo>
                <a:lnTo>
                  <a:pt x="25558" y="30843"/>
                </a:lnTo>
                <a:lnTo>
                  <a:pt x="19661" y="19050"/>
                </a:lnTo>
                <a:lnTo>
                  <a:pt x="28279" y="12247"/>
                </a:lnTo>
                <a:lnTo>
                  <a:pt x="15774" y="13642"/>
                </a:lnTo>
                <a:lnTo>
                  <a:pt x="7868" y="0"/>
                </a:lnTo>
                <a:lnTo>
                  <a:pt x="7875" y="13032"/>
                </a:lnTo>
                <a:lnTo>
                  <a:pt x="0" y="12926"/>
                </a:lnTo>
                <a:lnTo>
                  <a:pt x="5829" y="17311"/>
                </a:lnTo>
                <a:close/>
              </a:path>
            </a:pathLst>
          </a:custGeom>
          <a:solidFill>
            <a:schemeClr val="accent1"/>
          </a:solidFill>
          <a:ln>
            <a:noFill/>
          </a:ln>
        </p:spPr>
      </p:sp>
      <p:sp>
        <p:nvSpPr>
          <p:cNvPr id="373" name="Google Shape;373;p37"/>
          <p:cNvSpPr/>
          <p:nvPr/>
        </p:nvSpPr>
        <p:spPr>
          <a:xfrm>
            <a:off x="7463150" y="4248652"/>
            <a:ext cx="341325" cy="342750"/>
          </a:xfrm>
          <a:custGeom>
            <a:avLst/>
            <a:gdLst/>
            <a:ahLst/>
            <a:cxnLst/>
            <a:rect l="l" t="t" r="r" b="b"/>
            <a:pathLst>
              <a:path w="13653" h="13710" extrusionOk="0">
                <a:moveTo>
                  <a:pt x="7029" y="4748"/>
                </a:moveTo>
                <a:cubicBezTo>
                  <a:pt x="7459" y="4636"/>
                  <a:pt x="7458" y="2731"/>
                  <a:pt x="7813" y="1946"/>
                </a:cubicBezTo>
                <a:cubicBezTo>
                  <a:pt x="8168" y="1162"/>
                  <a:pt x="8467" y="190"/>
                  <a:pt x="9158" y="41"/>
                </a:cubicBezTo>
                <a:cubicBezTo>
                  <a:pt x="9849" y="-108"/>
                  <a:pt x="11213" y="135"/>
                  <a:pt x="11960" y="1050"/>
                </a:cubicBezTo>
                <a:cubicBezTo>
                  <a:pt x="12707" y="1965"/>
                  <a:pt x="13528" y="3870"/>
                  <a:pt x="13640" y="5532"/>
                </a:cubicBezTo>
                <a:cubicBezTo>
                  <a:pt x="13752" y="7194"/>
                  <a:pt x="13136" y="9678"/>
                  <a:pt x="12632" y="11023"/>
                </a:cubicBezTo>
                <a:cubicBezTo>
                  <a:pt x="12128" y="12368"/>
                  <a:pt x="11474" y="13283"/>
                  <a:pt x="10615" y="13600"/>
                </a:cubicBezTo>
                <a:cubicBezTo>
                  <a:pt x="9756" y="13918"/>
                  <a:pt x="8654" y="13507"/>
                  <a:pt x="7477" y="12928"/>
                </a:cubicBezTo>
                <a:cubicBezTo>
                  <a:pt x="6300" y="12349"/>
                  <a:pt x="4694" y="11285"/>
                  <a:pt x="3555" y="10127"/>
                </a:cubicBezTo>
                <a:cubicBezTo>
                  <a:pt x="2416" y="8969"/>
                  <a:pt x="1221" y="7175"/>
                  <a:pt x="642" y="5980"/>
                </a:cubicBezTo>
                <a:cubicBezTo>
                  <a:pt x="63" y="4785"/>
                  <a:pt x="-124" y="3721"/>
                  <a:pt x="81" y="2955"/>
                </a:cubicBezTo>
                <a:cubicBezTo>
                  <a:pt x="286" y="2189"/>
                  <a:pt x="1015" y="1442"/>
                  <a:pt x="1874" y="1386"/>
                </a:cubicBezTo>
                <a:cubicBezTo>
                  <a:pt x="2733" y="1330"/>
                  <a:pt x="4377" y="2059"/>
                  <a:pt x="5236" y="2619"/>
                </a:cubicBezTo>
                <a:cubicBezTo>
                  <a:pt x="6095" y="3179"/>
                  <a:pt x="6600" y="4860"/>
                  <a:pt x="7029" y="4748"/>
                </a:cubicBezTo>
                <a:close/>
              </a:path>
            </a:pathLst>
          </a:custGeom>
          <a:solidFill>
            <a:srgbClr val="ECD0B9"/>
          </a:solidFill>
          <a:ln>
            <a:noFill/>
          </a:ln>
        </p:spPr>
      </p:sp>
      <p:pic>
        <p:nvPicPr>
          <p:cNvPr id="374" name="Google Shape;374;p37"/>
          <p:cNvPicPr preferRelativeResize="0">
            <a:picLocks noGrp="1"/>
          </p:cNvPicPr>
          <p:nvPr>
            <p:ph type="pic" idx="2"/>
          </p:nvPr>
        </p:nvPicPr>
        <p:blipFill rotWithShape="1">
          <a:blip r:embed="rId4">
            <a:alphaModFix/>
          </a:blip>
          <a:srcRect l="22363" r="10938"/>
          <a:stretch/>
        </p:blipFill>
        <p:spPr>
          <a:xfrm>
            <a:off x="7425159" y="76576"/>
            <a:ext cx="1747500" cy="1746300"/>
          </a:xfrm>
          <a:prstGeom prst="ellipse">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0">
          <a:extLst>
            <a:ext uri="{FF2B5EF4-FFF2-40B4-BE49-F238E27FC236}">
              <a16:creationId xmlns:a16="http://schemas.microsoft.com/office/drawing/2014/main" id="{321696BC-C78D-785F-B79A-858BFA8556C4}"/>
            </a:ext>
          </a:extLst>
        </p:cNvPr>
        <p:cNvGrpSpPr/>
        <p:nvPr/>
      </p:nvGrpSpPr>
      <p:grpSpPr>
        <a:xfrm>
          <a:off x="0" y="0"/>
          <a:ext cx="0" cy="0"/>
          <a:chOff x="0" y="0"/>
          <a:chExt cx="0" cy="0"/>
        </a:xfrm>
      </p:grpSpPr>
      <p:sp>
        <p:nvSpPr>
          <p:cNvPr id="424" name="Google Shape;424;p43">
            <a:extLst>
              <a:ext uri="{FF2B5EF4-FFF2-40B4-BE49-F238E27FC236}">
                <a16:creationId xmlns:a16="http://schemas.microsoft.com/office/drawing/2014/main" id="{A3E90FA2-1DCF-2B5C-5B6A-12E5073A84B5}"/>
              </a:ext>
            </a:extLst>
          </p:cNvPr>
          <p:cNvSpPr txBox="1">
            <a:spLocks noGrp="1"/>
          </p:cNvSpPr>
          <p:nvPr>
            <p:ph type="subTitle" idx="2"/>
          </p:nvPr>
        </p:nvSpPr>
        <p:spPr>
          <a:xfrm>
            <a:off x="531629" y="1044452"/>
            <a:ext cx="4295554" cy="30545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en-US" sz="1600" b="1" dirty="0">
                <a:solidFill>
                  <a:schemeClr val="accent4"/>
                </a:solidFill>
                <a:latin typeface="Times New Roman" panose="02020603050405020304" pitchFamily="18" charset="0"/>
                <a:cs typeface="Times New Roman" panose="02020603050405020304" pitchFamily="18" charset="0"/>
              </a:rPr>
              <a:t>Vaccine Scheduling : </a:t>
            </a:r>
          </a:p>
          <a:p>
            <a:pPr marL="0" lvl="0" indent="0" algn="just" rtl="0">
              <a:spcBef>
                <a:spcPts val="0"/>
              </a:spcBef>
              <a:spcAft>
                <a:spcPts val="0"/>
              </a:spcAft>
            </a:pPr>
            <a:endParaRPr lang="en-US" sz="1600" b="1" dirty="0">
              <a:solidFill>
                <a:schemeClr val="accent4"/>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Browse available vaccines and click "Schedule" to select a health center and book an appointment. </a:t>
            </a:r>
          </a:p>
          <a:p>
            <a:pPr marL="285750" indent="-285750" algn="just">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Choose your preferred date and time on the pre-filled appointment page..</a:t>
            </a:r>
            <a:endParaRPr lang="en-US" sz="1600" b="1" dirty="0">
              <a:solidFill>
                <a:schemeClr val="accent4"/>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0A45CB2-296B-6EE9-0250-9C1148A397F8}"/>
              </a:ext>
            </a:extLst>
          </p:cNvPr>
          <p:cNvPicPr>
            <a:picLocks noChangeAspect="1"/>
          </p:cNvPicPr>
          <p:nvPr/>
        </p:nvPicPr>
        <p:blipFill>
          <a:blip r:embed="rId3"/>
          <a:stretch>
            <a:fillRect/>
          </a:stretch>
        </p:blipFill>
        <p:spPr>
          <a:xfrm>
            <a:off x="4901610" y="643203"/>
            <a:ext cx="4082902" cy="1928546"/>
          </a:xfrm>
          <a:prstGeom prst="rect">
            <a:avLst/>
          </a:prstGeom>
        </p:spPr>
      </p:pic>
      <p:pic>
        <p:nvPicPr>
          <p:cNvPr id="7" name="Picture 6">
            <a:extLst>
              <a:ext uri="{FF2B5EF4-FFF2-40B4-BE49-F238E27FC236}">
                <a16:creationId xmlns:a16="http://schemas.microsoft.com/office/drawing/2014/main" id="{F5E08A4C-1345-0EA0-1B78-41B268B9EF64}"/>
              </a:ext>
            </a:extLst>
          </p:cNvPr>
          <p:cNvPicPr>
            <a:picLocks noChangeAspect="1"/>
          </p:cNvPicPr>
          <p:nvPr/>
        </p:nvPicPr>
        <p:blipFill>
          <a:blip r:embed="rId4"/>
          <a:stretch>
            <a:fillRect/>
          </a:stretch>
        </p:blipFill>
        <p:spPr>
          <a:xfrm>
            <a:off x="4901610" y="2833260"/>
            <a:ext cx="4082902" cy="2015454"/>
          </a:xfrm>
          <a:prstGeom prst="rect">
            <a:avLst/>
          </a:prstGeom>
        </p:spPr>
      </p:pic>
    </p:spTree>
    <p:extLst>
      <p:ext uri="{BB962C8B-B14F-4D97-AF65-F5344CB8AC3E}">
        <p14:creationId xmlns:p14="http://schemas.microsoft.com/office/powerpoint/2010/main" val="2999289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0">
          <a:extLst>
            <a:ext uri="{FF2B5EF4-FFF2-40B4-BE49-F238E27FC236}">
              <a16:creationId xmlns:a16="http://schemas.microsoft.com/office/drawing/2014/main" id="{501B5247-41B5-6741-911F-2C55795219B9}"/>
            </a:ext>
          </a:extLst>
        </p:cNvPr>
        <p:cNvGrpSpPr/>
        <p:nvPr/>
      </p:nvGrpSpPr>
      <p:grpSpPr>
        <a:xfrm>
          <a:off x="0" y="0"/>
          <a:ext cx="0" cy="0"/>
          <a:chOff x="0" y="0"/>
          <a:chExt cx="0" cy="0"/>
        </a:xfrm>
      </p:grpSpPr>
      <p:sp>
        <p:nvSpPr>
          <p:cNvPr id="424" name="Google Shape;424;p43">
            <a:extLst>
              <a:ext uri="{FF2B5EF4-FFF2-40B4-BE49-F238E27FC236}">
                <a16:creationId xmlns:a16="http://schemas.microsoft.com/office/drawing/2014/main" id="{B630E8FE-144F-9805-0F82-DA41FC531398}"/>
              </a:ext>
            </a:extLst>
          </p:cNvPr>
          <p:cNvSpPr txBox="1">
            <a:spLocks noGrp="1"/>
          </p:cNvSpPr>
          <p:nvPr>
            <p:ph type="subTitle" idx="2"/>
          </p:nvPr>
        </p:nvSpPr>
        <p:spPr>
          <a:xfrm>
            <a:off x="520995" y="1220904"/>
            <a:ext cx="4444409" cy="30545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en-US" sz="1600" b="1" dirty="0">
                <a:solidFill>
                  <a:schemeClr val="accent4"/>
                </a:solidFill>
                <a:latin typeface="Times New Roman" panose="02020603050405020304" pitchFamily="18" charset="0"/>
                <a:cs typeface="Times New Roman" panose="02020603050405020304" pitchFamily="18" charset="0"/>
              </a:rPr>
              <a:t>Vaccine Chart  and Vaccination History: </a:t>
            </a:r>
          </a:p>
          <a:p>
            <a:pPr marL="0" lvl="0" indent="0" algn="just" rtl="0">
              <a:spcBef>
                <a:spcPts val="0"/>
              </a:spcBef>
              <a:spcAft>
                <a:spcPts val="0"/>
              </a:spcAft>
            </a:pPr>
            <a:endParaRPr lang="en-US" sz="1600" b="1" dirty="0">
              <a:solidFill>
                <a:schemeClr val="accent4"/>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In the Vaccine Chart, users can view all vaccines, with a clear indication of which ones are completed.</a:t>
            </a:r>
          </a:p>
          <a:p>
            <a:pPr marL="285750" indent="-285750" algn="just">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In the Vaccination History page, users can review their child’s full vaccination record and download it for their reference.</a:t>
            </a:r>
            <a:endParaRPr lang="en-US" sz="1600" b="1" dirty="0">
              <a:solidFill>
                <a:schemeClr val="accent4"/>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7C6B5FE-D83A-958B-C69E-6CD55C46EB90}"/>
              </a:ext>
            </a:extLst>
          </p:cNvPr>
          <p:cNvPicPr>
            <a:picLocks noChangeAspect="1"/>
          </p:cNvPicPr>
          <p:nvPr/>
        </p:nvPicPr>
        <p:blipFill>
          <a:blip r:embed="rId3"/>
          <a:stretch>
            <a:fillRect/>
          </a:stretch>
        </p:blipFill>
        <p:spPr>
          <a:xfrm>
            <a:off x="4965404" y="627040"/>
            <a:ext cx="3993974" cy="1944710"/>
          </a:xfrm>
          <a:prstGeom prst="rect">
            <a:avLst/>
          </a:prstGeom>
        </p:spPr>
      </p:pic>
      <p:pic>
        <p:nvPicPr>
          <p:cNvPr id="6" name="Picture 5">
            <a:extLst>
              <a:ext uri="{FF2B5EF4-FFF2-40B4-BE49-F238E27FC236}">
                <a16:creationId xmlns:a16="http://schemas.microsoft.com/office/drawing/2014/main" id="{FAE55988-C7A6-8FB1-D470-05B70A76260A}"/>
              </a:ext>
            </a:extLst>
          </p:cNvPr>
          <p:cNvPicPr>
            <a:picLocks noChangeAspect="1"/>
          </p:cNvPicPr>
          <p:nvPr/>
        </p:nvPicPr>
        <p:blipFill>
          <a:blip r:embed="rId4"/>
          <a:stretch>
            <a:fillRect/>
          </a:stretch>
        </p:blipFill>
        <p:spPr>
          <a:xfrm>
            <a:off x="4965404" y="2843842"/>
            <a:ext cx="3993974" cy="1944710"/>
          </a:xfrm>
          <a:prstGeom prst="rect">
            <a:avLst/>
          </a:prstGeom>
        </p:spPr>
      </p:pic>
    </p:spTree>
    <p:extLst>
      <p:ext uri="{BB962C8B-B14F-4D97-AF65-F5344CB8AC3E}">
        <p14:creationId xmlns:p14="http://schemas.microsoft.com/office/powerpoint/2010/main" val="3477264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0">
          <a:extLst>
            <a:ext uri="{FF2B5EF4-FFF2-40B4-BE49-F238E27FC236}">
              <a16:creationId xmlns:a16="http://schemas.microsoft.com/office/drawing/2014/main" id="{5C7D602F-619B-2F2F-325F-C6FB818460F5}"/>
            </a:ext>
          </a:extLst>
        </p:cNvPr>
        <p:cNvGrpSpPr/>
        <p:nvPr/>
      </p:nvGrpSpPr>
      <p:grpSpPr>
        <a:xfrm>
          <a:off x="0" y="0"/>
          <a:ext cx="0" cy="0"/>
          <a:chOff x="0" y="0"/>
          <a:chExt cx="0" cy="0"/>
        </a:xfrm>
      </p:grpSpPr>
      <p:sp>
        <p:nvSpPr>
          <p:cNvPr id="424" name="Google Shape;424;p43">
            <a:extLst>
              <a:ext uri="{FF2B5EF4-FFF2-40B4-BE49-F238E27FC236}">
                <a16:creationId xmlns:a16="http://schemas.microsoft.com/office/drawing/2014/main" id="{BEF4C105-FD6E-AE6E-6A74-FA149BD2A832}"/>
              </a:ext>
            </a:extLst>
          </p:cNvPr>
          <p:cNvSpPr txBox="1">
            <a:spLocks noGrp="1"/>
          </p:cNvSpPr>
          <p:nvPr>
            <p:ph type="subTitle" idx="2"/>
          </p:nvPr>
        </p:nvSpPr>
        <p:spPr>
          <a:xfrm>
            <a:off x="542260" y="1231534"/>
            <a:ext cx="4263655" cy="30545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en-US" sz="1600" b="1" dirty="0">
                <a:solidFill>
                  <a:schemeClr val="accent4"/>
                </a:solidFill>
                <a:latin typeface="Times New Roman" panose="02020603050405020304" pitchFamily="18" charset="0"/>
                <a:cs typeface="Times New Roman" panose="02020603050405020304" pitchFamily="18" charset="0"/>
              </a:rPr>
              <a:t> Feeding Chart and Health Guidance : </a:t>
            </a:r>
          </a:p>
          <a:p>
            <a:pPr marL="0" lvl="0" indent="0" algn="just" rtl="0">
              <a:spcBef>
                <a:spcPts val="0"/>
              </a:spcBef>
              <a:spcAft>
                <a:spcPts val="0"/>
              </a:spcAft>
            </a:pPr>
            <a:endParaRPr lang="en-US" sz="1600" b="1" dirty="0">
              <a:solidFill>
                <a:schemeClr val="accent4"/>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Age-based feeding tips for each growth stage.</a:t>
            </a:r>
          </a:p>
          <a:p>
            <a:pPr marL="0" indent="0" algn="just"/>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1600" dirty="0">
                <a:latin typeface="Times New Roman" panose="02020603050405020304" pitchFamily="18" charset="0"/>
                <a:cs typeface="Times New Roman" panose="02020603050405020304" pitchFamily="18" charset="0"/>
              </a:rPr>
              <a:t>Mental and physical health tips with insights on milestones, behaviors, and age-specific health recommendations.</a:t>
            </a:r>
            <a:endParaRPr lang="en-US" sz="1600" b="1" dirty="0">
              <a:solidFill>
                <a:schemeClr val="accent4"/>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D555D34-E669-6D2E-687E-08CAF26BA60D}"/>
              </a:ext>
            </a:extLst>
          </p:cNvPr>
          <p:cNvPicPr>
            <a:picLocks noChangeAspect="1"/>
          </p:cNvPicPr>
          <p:nvPr/>
        </p:nvPicPr>
        <p:blipFill>
          <a:blip r:embed="rId3"/>
          <a:stretch>
            <a:fillRect/>
          </a:stretch>
        </p:blipFill>
        <p:spPr>
          <a:xfrm>
            <a:off x="4912243" y="840739"/>
            <a:ext cx="3998486" cy="1918093"/>
          </a:xfrm>
          <a:prstGeom prst="rect">
            <a:avLst/>
          </a:prstGeom>
        </p:spPr>
      </p:pic>
      <p:pic>
        <p:nvPicPr>
          <p:cNvPr id="6" name="Picture 5">
            <a:extLst>
              <a:ext uri="{FF2B5EF4-FFF2-40B4-BE49-F238E27FC236}">
                <a16:creationId xmlns:a16="http://schemas.microsoft.com/office/drawing/2014/main" id="{811DF38C-1EF7-0F42-0465-44606B792994}"/>
              </a:ext>
            </a:extLst>
          </p:cNvPr>
          <p:cNvPicPr>
            <a:picLocks noChangeAspect="1"/>
          </p:cNvPicPr>
          <p:nvPr/>
        </p:nvPicPr>
        <p:blipFill>
          <a:blip r:embed="rId4"/>
          <a:stretch>
            <a:fillRect/>
          </a:stretch>
        </p:blipFill>
        <p:spPr>
          <a:xfrm>
            <a:off x="4912243" y="3003381"/>
            <a:ext cx="3998486" cy="1930612"/>
          </a:xfrm>
          <a:prstGeom prst="rect">
            <a:avLst/>
          </a:prstGeom>
        </p:spPr>
      </p:pic>
    </p:spTree>
    <p:extLst>
      <p:ext uri="{BB962C8B-B14F-4D97-AF65-F5344CB8AC3E}">
        <p14:creationId xmlns:p14="http://schemas.microsoft.com/office/powerpoint/2010/main" val="819482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3">
          <a:extLst>
            <a:ext uri="{FF2B5EF4-FFF2-40B4-BE49-F238E27FC236}">
              <a16:creationId xmlns:a16="http://schemas.microsoft.com/office/drawing/2014/main" id="{9EF8A183-826D-C329-2621-58D5CFE53605}"/>
            </a:ext>
          </a:extLst>
        </p:cNvPr>
        <p:cNvGrpSpPr/>
        <p:nvPr/>
      </p:nvGrpSpPr>
      <p:grpSpPr>
        <a:xfrm>
          <a:off x="0" y="0"/>
          <a:ext cx="0" cy="0"/>
          <a:chOff x="0" y="0"/>
          <a:chExt cx="0" cy="0"/>
        </a:xfrm>
      </p:grpSpPr>
      <p:sp>
        <p:nvSpPr>
          <p:cNvPr id="414" name="Google Shape;414;p42">
            <a:extLst>
              <a:ext uri="{FF2B5EF4-FFF2-40B4-BE49-F238E27FC236}">
                <a16:creationId xmlns:a16="http://schemas.microsoft.com/office/drawing/2014/main" id="{2B3F50C6-7AFB-9989-3470-2D4306041437}"/>
              </a:ext>
            </a:extLst>
          </p:cNvPr>
          <p:cNvSpPr txBox="1">
            <a:spLocks noGrp="1"/>
          </p:cNvSpPr>
          <p:nvPr>
            <p:ph type="title"/>
          </p:nvPr>
        </p:nvSpPr>
        <p:spPr>
          <a:xfrm>
            <a:off x="900754" y="593494"/>
            <a:ext cx="77109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accent5"/>
                </a:solidFill>
                <a:latin typeface="Times New Roman" panose="02020603050405020304" pitchFamily="18" charset="0"/>
                <a:cs typeface="Times New Roman" panose="02020603050405020304" pitchFamily="18" charset="0"/>
              </a:rPr>
              <a:t>Conclusion</a:t>
            </a:r>
            <a:endParaRPr dirty="0">
              <a:solidFill>
                <a:schemeClr val="accent5"/>
              </a:solidFill>
              <a:latin typeface="Times New Roman" panose="02020603050405020304" pitchFamily="18" charset="0"/>
              <a:cs typeface="Times New Roman" panose="02020603050405020304" pitchFamily="18" charset="0"/>
            </a:endParaRPr>
          </a:p>
        </p:txBody>
      </p:sp>
      <p:sp>
        <p:nvSpPr>
          <p:cNvPr id="415" name="Google Shape;415;p42">
            <a:extLst>
              <a:ext uri="{FF2B5EF4-FFF2-40B4-BE49-F238E27FC236}">
                <a16:creationId xmlns:a16="http://schemas.microsoft.com/office/drawing/2014/main" id="{D3505123-43F8-3B8F-C693-3F9B32A93F67}"/>
              </a:ext>
            </a:extLst>
          </p:cNvPr>
          <p:cNvSpPr txBox="1">
            <a:spLocks noGrp="1"/>
          </p:cNvSpPr>
          <p:nvPr>
            <p:ph type="subTitle" idx="1"/>
          </p:nvPr>
        </p:nvSpPr>
        <p:spPr>
          <a:xfrm>
            <a:off x="1114553" y="1346902"/>
            <a:ext cx="7283302" cy="3203104"/>
          </a:xfrm>
          <a:prstGeom prst="rect">
            <a:avLst/>
          </a:prstGeom>
        </p:spPr>
        <p:txBody>
          <a:bodyPr spcFirstLastPara="1" wrap="square" lIns="91425" tIns="91425" rIns="91425" bIns="91425" anchor="t" anchorCtr="0">
            <a:noAutofit/>
          </a:bodyPr>
          <a:lstStyle/>
          <a:p>
            <a:pPr marL="285750" indent="-285750" algn="just">
              <a:buClr>
                <a:schemeClr val="dk1"/>
              </a:buClr>
              <a:buSzPts val="11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In conclusion, NurtureNest is a comprehensive platform designed to support parents, healthcare providers, and administrators in tracking and managing children’s health and developmental milestones. </a:t>
            </a:r>
          </a:p>
          <a:p>
            <a:pPr marL="285750" indent="-285750" algn="just">
              <a:buClr>
                <a:schemeClr val="dk1"/>
              </a:buClr>
              <a:buSzPts val="110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indent="-285750" algn="just">
              <a:buClr>
                <a:schemeClr val="dk1"/>
              </a:buClr>
              <a:buSzPts val="11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With features such as vaccination scheduling, feeding guidance, health tips, and secure profile management, NurtureNest simplifies the process of ensuring children receive the best possible care. </a:t>
            </a:r>
          </a:p>
          <a:p>
            <a:pPr marL="285750" indent="-285750" algn="just">
              <a:buClr>
                <a:schemeClr val="dk1"/>
              </a:buClr>
              <a:buSzPts val="110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indent="-285750" algn="just">
              <a:buClr>
                <a:schemeClr val="dk1"/>
              </a:buClr>
              <a:buSzPts val="11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Through its user-friendly dashboard, automated reminders, and tailored recommendations, NurtureNest empowers parents and healthcare professionals alike to make informed decisions, ultimately fostering healthier, well-rounded growth for each child.</a:t>
            </a:r>
          </a:p>
        </p:txBody>
      </p:sp>
    </p:spTree>
    <p:extLst>
      <p:ext uri="{BB962C8B-B14F-4D97-AF65-F5344CB8AC3E}">
        <p14:creationId xmlns:p14="http://schemas.microsoft.com/office/powerpoint/2010/main" val="4011077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5">
          <a:extLst>
            <a:ext uri="{FF2B5EF4-FFF2-40B4-BE49-F238E27FC236}">
              <a16:creationId xmlns:a16="http://schemas.microsoft.com/office/drawing/2014/main" id="{AC4C2239-049C-B546-7A4D-9A678FDC7DE5}"/>
            </a:ext>
          </a:extLst>
        </p:cNvPr>
        <p:cNvGrpSpPr/>
        <p:nvPr/>
      </p:nvGrpSpPr>
      <p:grpSpPr>
        <a:xfrm>
          <a:off x="0" y="0"/>
          <a:ext cx="0" cy="0"/>
          <a:chOff x="0" y="0"/>
          <a:chExt cx="0" cy="0"/>
        </a:xfrm>
      </p:grpSpPr>
      <p:sp>
        <p:nvSpPr>
          <p:cNvPr id="326" name="Google Shape;326;p34">
            <a:extLst>
              <a:ext uri="{FF2B5EF4-FFF2-40B4-BE49-F238E27FC236}">
                <a16:creationId xmlns:a16="http://schemas.microsoft.com/office/drawing/2014/main" id="{7F137E7C-45AA-173C-A7DF-CF2D4FCA050C}"/>
              </a:ext>
            </a:extLst>
          </p:cNvPr>
          <p:cNvSpPr/>
          <p:nvPr/>
        </p:nvSpPr>
        <p:spPr>
          <a:xfrm>
            <a:off x="0" y="1073615"/>
            <a:ext cx="6974100" cy="3055200"/>
          </a:xfrm>
          <a:prstGeom prst="rect">
            <a:avLst/>
          </a:prstGeom>
          <a:solidFill>
            <a:srgbClr val="BBE2E4">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34">
            <a:extLst>
              <a:ext uri="{FF2B5EF4-FFF2-40B4-BE49-F238E27FC236}">
                <a16:creationId xmlns:a16="http://schemas.microsoft.com/office/drawing/2014/main" id="{5365CA82-0EEA-9EF4-6BC8-9B7ACA69E9B5}"/>
              </a:ext>
            </a:extLst>
          </p:cNvPr>
          <p:cNvSpPr txBox="1">
            <a:spLocks noGrp="1"/>
          </p:cNvSpPr>
          <p:nvPr>
            <p:ph type="ctrTitle"/>
          </p:nvPr>
        </p:nvSpPr>
        <p:spPr>
          <a:xfrm>
            <a:off x="499875" y="1198800"/>
            <a:ext cx="4774868" cy="173683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rgbClr val="C76767"/>
                </a:solidFill>
                <a:latin typeface="Times New Roman" panose="02020603050405020304" pitchFamily="18" charset="0"/>
                <a:cs typeface="Times New Roman" panose="02020603050405020304" pitchFamily="18" charset="0"/>
              </a:rPr>
              <a:t>Thank</a:t>
            </a:r>
            <a:r>
              <a:rPr lang="en" sz="6000" dirty="0">
                <a:solidFill>
                  <a:schemeClr val="accent4"/>
                </a:solidFill>
                <a:latin typeface="Times New Roman" panose="02020603050405020304" pitchFamily="18" charset="0"/>
                <a:cs typeface="Times New Roman" panose="02020603050405020304" pitchFamily="18" charset="0"/>
              </a:rPr>
              <a:t>You</a:t>
            </a:r>
            <a:endParaRPr sz="6000" dirty="0">
              <a:solidFill>
                <a:schemeClr val="accent4"/>
              </a:solidFill>
              <a:latin typeface="Times New Roman" panose="02020603050405020304" pitchFamily="18" charset="0"/>
              <a:cs typeface="Times New Roman" panose="02020603050405020304" pitchFamily="18" charset="0"/>
            </a:endParaRPr>
          </a:p>
        </p:txBody>
      </p:sp>
      <p:sp>
        <p:nvSpPr>
          <p:cNvPr id="329" name="Google Shape;329;p34">
            <a:extLst>
              <a:ext uri="{FF2B5EF4-FFF2-40B4-BE49-F238E27FC236}">
                <a16:creationId xmlns:a16="http://schemas.microsoft.com/office/drawing/2014/main" id="{1FEFB718-E0D9-6502-A2D4-DBC955AFA346}"/>
              </a:ext>
            </a:extLst>
          </p:cNvPr>
          <p:cNvSpPr/>
          <p:nvPr/>
        </p:nvSpPr>
        <p:spPr>
          <a:xfrm flipH="1">
            <a:off x="4491679" y="2825525"/>
            <a:ext cx="347930" cy="357661"/>
          </a:xfrm>
          <a:custGeom>
            <a:avLst/>
            <a:gdLst/>
            <a:ahLst/>
            <a:cxnLst/>
            <a:rect l="l" t="t" r="r" b="b"/>
            <a:pathLst>
              <a:path w="80122" h="82363" extrusionOk="0">
                <a:moveTo>
                  <a:pt x="8965" y="57150"/>
                </a:moveTo>
                <a:lnTo>
                  <a:pt x="3362" y="75639"/>
                </a:lnTo>
                <a:lnTo>
                  <a:pt x="28015" y="63873"/>
                </a:lnTo>
                <a:lnTo>
                  <a:pt x="53228" y="82363"/>
                </a:lnTo>
                <a:lnTo>
                  <a:pt x="49866" y="53788"/>
                </a:lnTo>
                <a:lnTo>
                  <a:pt x="80122" y="45944"/>
                </a:lnTo>
                <a:lnTo>
                  <a:pt x="49306" y="33617"/>
                </a:lnTo>
                <a:lnTo>
                  <a:pt x="41462" y="0"/>
                </a:lnTo>
                <a:lnTo>
                  <a:pt x="24836" y="24685"/>
                </a:lnTo>
                <a:lnTo>
                  <a:pt x="0" y="17369"/>
                </a:lnTo>
                <a:lnTo>
                  <a:pt x="14568" y="36419"/>
                </a:lnTo>
                <a:close/>
              </a:path>
            </a:pathLst>
          </a:custGeom>
          <a:solidFill>
            <a:schemeClr val="accent1"/>
          </a:solidFill>
          <a:ln>
            <a:noFill/>
          </a:ln>
        </p:spPr>
      </p:sp>
      <p:sp>
        <p:nvSpPr>
          <p:cNvPr id="330" name="Google Shape;330;p34">
            <a:extLst>
              <a:ext uri="{FF2B5EF4-FFF2-40B4-BE49-F238E27FC236}">
                <a16:creationId xmlns:a16="http://schemas.microsoft.com/office/drawing/2014/main" id="{904E1C2A-4A05-DFA3-60B9-7EF54C8061B7}"/>
              </a:ext>
            </a:extLst>
          </p:cNvPr>
          <p:cNvSpPr/>
          <p:nvPr/>
        </p:nvSpPr>
        <p:spPr>
          <a:xfrm flipH="1">
            <a:off x="7911916" y="489825"/>
            <a:ext cx="347930" cy="357661"/>
          </a:xfrm>
          <a:custGeom>
            <a:avLst/>
            <a:gdLst/>
            <a:ahLst/>
            <a:cxnLst/>
            <a:rect l="l" t="t" r="r" b="b"/>
            <a:pathLst>
              <a:path w="80122" h="82363" extrusionOk="0">
                <a:moveTo>
                  <a:pt x="8965" y="57150"/>
                </a:moveTo>
                <a:lnTo>
                  <a:pt x="3362" y="75639"/>
                </a:lnTo>
                <a:lnTo>
                  <a:pt x="28015" y="63873"/>
                </a:lnTo>
                <a:lnTo>
                  <a:pt x="53228" y="82363"/>
                </a:lnTo>
                <a:lnTo>
                  <a:pt x="49866" y="53788"/>
                </a:lnTo>
                <a:lnTo>
                  <a:pt x="80122" y="45944"/>
                </a:lnTo>
                <a:lnTo>
                  <a:pt x="49306" y="33617"/>
                </a:lnTo>
                <a:lnTo>
                  <a:pt x="41462" y="0"/>
                </a:lnTo>
                <a:lnTo>
                  <a:pt x="24836" y="24685"/>
                </a:lnTo>
                <a:lnTo>
                  <a:pt x="0" y="17369"/>
                </a:lnTo>
                <a:lnTo>
                  <a:pt x="14568" y="36419"/>
                </a:lnTo>
                <a:close/>
              </a:path>
            </a:pathLst>
          </a:custGeom>
          <a:solidFill>
            <a:srgbClr val="BBE2E4">
              <a:alpha val="55060"/>
            </a:srgbClr>
          </a:solidFill>
          <a:ln>
            <a:noFill/>
          </a:ln>
        </p:spPr>
      </p:sp>
      <p:pic>
        <p:nvPicPr>
          <p:cNvPr id="331" name="Google Shape;331;p34">
            <a:extLst>
              <a:ext uri="{FF2B5EF4-FFF2-40B4-BE49-F238E27FC236}">
                <a16:creationId xmlns:a16="http://schemas.microsoft.com/office/drawing/2014/main" id="{5B67B0B9-82BA-EA0A-0B99-7A39AE95FBE3}"/>
              </a:ext>
            </a:extLst>
          </p:cNvPr>
          <p:cNvPicPr preferRelativeResize="0">
            <a:picLocks noGrp="1"/>
          </p:cNvPicPr>
          <p:nvPr>
            <p:ph type="pic" idx="2"/>
          </p:nvPr>
        </p:nvPicPr>
        <p:blipFill rotWithShape="1">
          <a:blip r:embed="rId3">
            <a:alphaModFix/>
          </a:blip>
          <a:srcRect l="12606" t="15070" r="34247" b="5108"/>
          <a:stretch/>
        </p:blipFill>
        <p:spPr>
          <a:xfrm>
            <a:off x="5199225" y="847468"/>
            <a:ext cx="3444900" cy="3448500"/>
          </a:xfrm>
          <a:prstGeom prst="ellipse">
            <a:avLst/>
          </a:prstGeom>
        </p:spPr>
      </p:pic>
      <p:sp>
        <p:nvSpPr>
          <p:cNvPr id="332" name="Google Shape;332;p34">
            <a:extLst>
              <a:ext uri="{FF2B5EF4-FFF2-40B4-BE49-F238E27FC236}">
                <a16:creationId xmlns:a16="http://schemas.microsoft.com/office/drawing/2014/main" id="{CE15BD42-41F6-2A99-E93A-98A017C046CE}"/>
              </a:ext>
            </a:extLst>
          </p:cNvPr>
          <p:cNvSpPr/>
          <p:nvPr/>
        </p:nvSpPr>
        <p:spPr>
          <a:xfrm flipH="1">
            <a:off x="995654" y="2756800"/>
            <a:ext cx="347930" cy="357661"/>
          </a:xfrm>
          <a:custGeom>
            <a:avLst/>
            <a:gdLst/>
            <a:ahLst/>
            <a:cxnLst/>
            <a:rect l="l" t="t" r="r" b="b"/>
            <a:pathLst>
              <a:path w="80122" h="82363" extrusionOk="0">
                <a:moveTo>
                  <a:pt x="8965" y="57150"/>
                </a:moveTo>
                <a:lnTo>
                  <a:pt x="3362" y="75639"/>
                </a:lnTo>
                <a:lnTo>
                  <a:pt x="28015" y="63873"/>
                </a:lnTo>
                <a:lnTo>
                  <a:pt x="53228" y="82363"/>
                </a:lnTo>
                <a:lnTo>
                  <a:pt x="49866" y="53788"/>
                </a:lnTo>
                <a:lnTo>
                  <a:pt x="80122" y="45944"/>
                </a:lnTo>
                <a:lnTo>
                  <a:pt x="49306" y="33617"/>
                </a:lnTo>
                <a:lnTo>
                  <a:pt x="41462" y="0"/>
                </a:lnTo>
                <a:lnTo>
                  <a:pt x="24836" y="24685"/>
                </a:lnTo>
                <a:lnTo>
                  <a:pt x="0" y="17369"/>
                </a:lnTo>
                <a:lnTo>
                  <a:pt x="14568" y="36419"/>
                </a:lnTo>
                <a:close/>
              </a:path>
            </a:pathLst>
          </a:custGeom>
          <a:solidFill>
            <a:schemeClr val="accent1"/>
          </a:solidFill>
          <a:ln>
            <a:noFill/>
          </a:ln>
        </p:spPr>
      </p:sp>
      <p:sp>
        <p:nvSpPr>
          <p:cNvPr id="333" name="Google Shape;333;p34">
            <a:extLst>
              <a:ext uri="{FF2B5EF4-FFF2-40B4-BE49-F238E27FC236}">
                <a16:creationId xmlns:a16="http://schemas.microsoft.com/office/drawing/2014/main" id="{B8227E62-4BF2-2007-ED98-230DDD681674}"/>
              </a:ext>
            </a:extLst>
          </p:cNvPr>
          <p:cNvSpPr/>
          <p:nvPr/>
        </p:nvSpPr>
        <p:spPr>
          <a:xfrm>
            <a:off x="5508275" y="489826"/>
            <a:ext cx="225206" cy="226146"/>
          </a:xfrm>
          <a:custGeom>
            <a:avLst/>
            <a:gdLst/>
            <a:ahLst/>
            <a:cxnLst/>
            <a:rect l="l" t="t" r="r" b="b"/>
            <a:pathLst>
              <a:path w="13653" h="13710" extrusionOk="0">
                <a:moveTo>
                  <a:pt x="7029" y="4748"/>
                </a:moveTo>
                <a:cubicBezTo>
                  <a:pt x="7459" y="4636"/>
                  <a:pt x="7458" y="2731"/>
                  <a:pt x="7813" y="1946"/>
                </a:cubicBezTo>
                <a:cubicBezTo>
                  <a:pt x="8168" y="1162"/>
                  <a:pt x="8467" y="190"/>
                  <a:pt x="9158" y="41"/>
                </a:cubicBezTo>
                <a:cubicBezTo>
                  <a:pt x="9849" y="-108"/>
                  <a:pt x="11213" y="135"/>
                  <a:pt x="11960" y="1050"/>
                </a:cubicBezTo>
                <a:cubicBezTo>
                  <a:pt x="12707" y="1965"/>
                  <a:pt x="13528" y="3870"/>
                  <a:pt x="13640" y="5532"/>
                </a:cubicBezTo>
                <a:cubicBezTo>
                  <a:pt x="13752" y="7194"/>
                  <a:pt x="13136" y="9678"/>
                  <a:pt x="12632" y="11023"/>
                </a:cubicBezTo>
                <a:cubicBezTo>
                  <a:pt x="12128" y="12368"/>
                  <a:pt x="11474" y="13283"/>
                  <a:pt x="10615" y="13600"/>
                </a:cubicBezTo>
                <a:cubicBezTo>
                  <a:pt x="9756" y="13918"/>
                  <a:pt x="8654" y="13507"/>
                  <a:pt x="7477" y="12928"/>
                </a:cubicBezTo>
                <a:cubicBezTo>
                  <a:pt x="6300" y="12349"/>
                  <a:pt x="4694" y="11285"/>
                  <a:pt x="3555" y="10127"/>
                </a:cubicBezTo>
                <a:cubicBezTo>
                  <a:pt x="2416" y="8969"/>
                  <a:pt x="1221" y="7175"/>
                  <a:pt x="642" y="5980"/>
                </a:cubicBezTo>
                <a:cubicBezTo>
                  <a:pt x="63" y="4785"/>
                  <a:pt x="-124" y="3721"/>
                  <a:pt x="81" y="2955"/>
                </a:cubicBezTo>
                <a:cubicBezTo>
                  <a:pt x="286" y="2189"/>
                  <a:pt x="1015" y="1442"/>
                  <a:pt x="1874" y="1386"/>
                </a:cubicBezTo>
                <a:cubicBezTo>
                  <a:pt x="2733" y="1330"/>
                  <a:pt x="4377" y="2059"/>
                  <a:pt x="5236" y="2619"/>
                </a:cubicBezTo>
                <a:cubicBezTo>
                  <a:pt x="6095" y="3179"/>
                  <a:pt x="6600" y="4860"/>
                  <a:pt x="7029" y="4748"/>
                </a:cubicBezTo>
                <a:close/>
              </a:path>
            </a:pathLst>
          </a:custGeom>
          <a:solidFill>
            <a:srgbClr val="ECD0B9"/>
          </a:solidFill>
          <a:ln>
            <a:noFill/>
          </a:ln>
        </p:spPr>
      </p:sp>
    </p:spTree>
    <p:extLst>
      <p:ext uri="{BB962C8B-B14F-4D97-AF65-F5344CB8AC3E}">
        <p14:creationId xmlns:p14="http://schemas.microsoft.com/office/powerpoint/2010/main" val="4005426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0"/>
          <p:cNvSpPr txBox="1">
            <a:spLocks noGrp="1"/>
          </p:cNvSpPr>
          <p:nvPr>
            <p:ph type="title"/>
          </p:nvPr>
        </p:nvSpPr>
        <p:spPr>
          <a:xfrm>
            <a:off x="720000" y="55135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Why </a:t>
            </a:r>
            <a:r>
              <a:rPr lang="en" dirty="0">
                <a:solidFill>
                  <a:schemeClr val="accent5"/>
                </a:solidFill>
                <a:latin typeface="Times New Roman" panose="02020603050405020304" pitchFamily="18" charset="0"/>
                <a:cs typeface="Times New Roman" panose="02020603050405020304" pitchFamily="18" charset="0"/>
              </a:rPr>
              <a:t>Nurture</a:t>
            </a:r>
            <a:r>
              <a:rPr lang="en" dirty="0">
                <a:solidFill>
                  <a:schemeClr val="accent4"/>
                </a:solidFill>
                <a:latin typeface="Times New Roman" panose="02020603050405020304" pitchFamily="18" charset="0"/>
                <a:cs typeface="Times New Roman" panose="02020603050405020304" pitchFamily="18" charset="0"/>
              </a:rPr>
              <a:t>Nest ?</a:t>
            </a:r>
            <a:endParaRPr dirty="0">
              <a:solidFill>
                <a:schemeClr val="accent4"/>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DB5BC00-EB5C-A1F5-2B1D-E1195328DF04}"/>
              </a:ext>
            </a:extLst>
          </p:cNvPr>
          <p:cNvSpPr txBox="1"/>
          <p:nvPr/>
        </p:nvSpPr>
        <p:spPr>
          <a:xfrm>
            <a:off x="1286539" y="1541720"/>
            <a:ext cx="6953693" cy="2800767"/>
          </a:xfrm>
          <a:prstGeom prst="rect">
            <a:avLst/>
          </a:prstGeom>
          <a:noFill/>
        </p:spPr>
        <p:txBody>
          <a:bodyPr wrap="square" rtlCol="0">
            <a:spAutoFit/>
          </a:bodyPr>
          <a:lstStyle/>
          <a:p>
            <a:pPr marL="285750" indent="-285750" algn="just">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One-Stop Solution: </a:t>
            </a:r>
            <a:r>
              <a:rPr lang="en-US" sz="1600" dirty="0">
                <a:latin typeface="Times New Roman" panose="02020603050405020304" pitchFamily="18" charset="0"/>
                <a:cs typeface="Times New Roman" panose="02020603050405020304" pitchFamily="18" charset="0"/>
              </a:rPr>
              <a:t>Combines health tracking, vaccination management, and growth monitoring in one platform.</a:t>
            </a: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Simplifies Health Management: </a:t>
            </a:r>
            <a:r>
              <a:rPr lang="en-US" sz="1600" dirty="0">
                <a:latin typeface="Times New Roman" panose="02020603050405020304" pitchFamily="18" charset="0"/>
                <a:cs typeface="Times New Roman" panose="02020603050405020304" pitchFamily="18" charset="0"/>
              </a:rPr>
              <a:t>Easily schedule vaccinations and track baby’s health milestones in one place.</a:t>
            </a:r>
          </a:p>
          <a:p>
            <a:pPr marL="285750" indent="-285750" algn="just">
              <a:buFont typeface="Wingdings" panose="05000000000000000000" pitchFamily="2" charset="2"/>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Timely Reminders: </a:t>
            </a:r>
            <a:r>
              <a:rPr lang="en-US" sz="1600" dirty="0">
                <a:latin typeface="Times New Roman" panose="02020603050405020304" pitchFamily="18" charset="0"/>
                <a:cs typeface="Times New Roman" panose="02020603050405020304" pitchFamily="18" charset="0"/>
              </a:rPr>
              <a:t>Get reminders for immunizations and appointments, ensuring no critical milestone is missed.</a:t>
            </a:r>
          </a:p>
          <a:p>
            <a:pPr marL="285750" indent="-285750" algn="just">
              <a:buFont typeface="Wingdings" panose="05000000000000000000" pitchFamily="2" charset="2"/>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Personalized Care: </a:t>
            </a:r>
            <a:r>
              <a:rPr lang="en-US" sz="1600" dirty="0">
                <a:latin typeface="Times New Roman" panose="02020603050405020304" pitchFamily="18" charset="0"/>
                <a:cs typeface="Times New Roman" panose="02020603050405020304" pitchFamily="18" charset="0"/>
              </a:rPr>
              <a:t>Provides feeding tips and mental health insights based on each child’s growth phase.</a:t>
            </a: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2"/>
          <p:cNvSpPr txBox="1">
            <a:spLocks noGrp="1"/>
          </p:cNvSpPr>
          <p:nvPr>
            <p:ph type="title"/>
          </p:nvPr>
        </p:nvSpPr>
        <p:spPr>
          <a:xfrm>
            <a:off x="996447" y="657676"/>
            <a:ext cx="77109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Times New Roman" panose="02020603050405020304" pitchFamily="18" charset="0"/>
                <a:cs typeface="Times New Roman" panose="02020603050405020304" pitchFamily="18" charset="0"/>
              </a:rPr>
              <a:t> </a:t>
            </a:r>
            <a:r>
              <a:rPr lang="en-IN" dirty="0">
                <a:solidFill>
                  <a:schemeClr val="accent5"/>
                </a:solidFill>
                <a:latin typeface="Times New Roman" panose="02020603050405020304" pitchFamily="18" charset="0"/>
                <a:cs typeface="Times New Roman" panose="02020603050405020304" pitchFamily="18" charset="0"/>
              </a:rPr>
              <a:t>Project Overview</a:t>
            </a:r>
            <a:r>
              <a:rPr lang="en" dirty="0">
                <a:solidFill>
                  <a:schemeClr val="accent5"/>
                </a:solidFill>
                <a:latin typeface="Times New Roman" panose="02020603050405020304" pitchFamily="18" charset="0"/>
                <a:cs typeface="Times New Roman" panose="02020603050405020304" pitchFamily="18" charset="0"/>
              </a:rPr>
              <a:t> </a:t>
            </a:r>
            <a:r>
              <a:rPr lang="en" dirty="0">
                <a:solidFill>
                  <a:schemeClr val="accent1"/>
                </a:solidFill>
                <a:latin typeface="Times New Roman" panose="02020603050405020304" pitchFamily="18" charset="0"/>
                <a:cs typeface="Times New Roman" panose="02020603050405020304" pitchFamily="18" charset="0"/>
              </a:rPr>
              <a:t>bond</a:t>
            </a:r>
            <a:endParaRPr dirty="0">
              <a:solidFill>
                <a:schemeClr val="accent1"/>
              </a:solidFill>
              <a:latin typeface="Times New Roman" panose="02020603050405020304" pitchFamily="18" charset="0"/>
              <a:cs typeface="Times New Roman" panose="02020603050405020304" pitchFamily="18" charset="0"/>
            </a:endParaRPr>
          </a:p>
        </p:txBody>
      </p:sp>
      <p:sp>
        <p:nvSpPr>
          <p:cNvPr id="415" name="Google Shape;415;p42"/>
          <p:cNvSpPr txBox="1">
            <a:spLocks noGrp="1"/>
          </p:cNvSpPr>
          <p:nvPr>
            <p:ph type="subTitle" idx="1"/>
          </p:nvPr>
        </p:nvSpPr>
        <p:spPr>
          <a:xfrm>
            <a:off x="1190847" y="1688602"/>
            <a:ext cx="6847367" cy="240493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600" b="1" dirty="0">
                <a:latin typeface="Times New Roman" panose="02020603050405020304" pitchFamily="18" charset="0"/>
                <a:cs typeface="Times New Roman" panose="02020603050405020304" pitchFamily="18" charset="0"/>
              </a:rPr>
              <a:t>Objective: </a:t>
            </a:r>
            <a:r>
              <a:rPr lang="en-US" sz="1600" dirty="0">
                <a:latin typeface="Times New Roman" panose="02020603050405020304" pitchFamily="18" charset="0"/>
                <a:cs typeface="Times New Roman" panose="02020603050405020304" pitchFamily="18" charset="0"/>
              </a:rPr>
              <a:t>To simplify baby health management by helping parents and healthcare providers track developmental milestones and manage vaccinations.</a:t>
            </a:r>
          </a:p>
          <a:p>
            <a:pPr marL="0" lvl="0" indent="0" algn="just" rtl="0">
              <a:spcBef>
                <a:spcPts val="0"/>
              </a:spcBef>
              <a:spcAft>
                <a:spcPts val="0"/>
              </a:spcAft>
              <a:buClr>
                <a:schemeClr val="dk1"/>
              </a:buClr>
              <a:buSzPts val="1100"/>
              <a:buFont typeface="Arial"/>
              <a:buNone/>
            </a:pPr>
            <a:endParaRPr lang="en-US" sz="16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Clr>
                <a:schemeClr val="dk1"/>
              </a:buClr>
              <a:buSzPts val="1100"/>
              <a:buFont typeface="Arial"/>
              <a:buNone/>
            </a:pPr>
            <a:r>
              <a:rPr lang="en-US" sz="1600" b="1" dirty="0">
                <a:latin typeface="Times New Roman" panose="02020603050405020304" pitchFamily="18" charset="0"/>
                <a:cs typeface="Times New Roman" panose="02020603050405020304" pitchFamily="18" charset="0"/>
              </a:rPr>
              <a:t>Platform: </a:t>
            </a:r>
            <a:r>
              <a:rPr lang="en-US" sz="1600" dirty="0">
                <a:latin typeface="Times New Roman" panose="02020603050405020304" pitchFamily="18" charset="0"/>
                <a:cs typeface="Times New Roman" panose="02020603050405020304" pitchFamily="18" charset="0"/>
              </a:rPr>
              <a:t>Connects parents and healthcare providers, offering a central hub for baby health records, vaccination scheduling, and personalized guidance.</a:t>
            </a:r>
          </a:p>
          <a:p>
            <a:pPr marL="0" lvl="0" indent="0" algn="just" rtl="0">
              <a:spcBef>
                <a:spcPts val="0"/>
              </a:spcBef>
              <a:spcAft>
                <a:spcPts val="0"/>
              </a:spcAft>
              <a:buClr>
                <a:schemeClr val="dk1"/>
              </a:buClr>
              <a:buSzPts val="1100"/>
              <a:buFont typeface="Arial"/>
              <a:buNone/>
            </a:pPr>
            <a:endParaRPr lang="en-US" sz="16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Clr>
                <a:schemeClr val="dk1"/>
              </a:buClr>
              <a:buSzPts val="1100"/>
              <a:buFont typeface="Arial"/>
              <a:buNone/>
            </a:pPr>
            <a:r>
              <a:rPr lang="en-US" sz="1600" b="1" dirty="0">
                <a:latin typeface="Times New Roman" panose="02020603050405020304" pitchFamily="18" charset="0"/>
                <a:cs typeface="Times New Roman" panose="02020603050405020304" pitchFamily="18" charset="0"/>
              </a:rPr>
              <a:t>Technology Stack: </a:t>
            </a:r>
            <a:r>
              <a:rPr lang="en-US" sz="1600" dirty="0">
                <a:latin typeface="Times New Roman" panose="02020603050405020304" pitchFamily="18" charset="0"/>
                <a:cs typeface="Times New Roman" panose="02020603050405020304" pitchFamily="18" charset="0"/>
              </a:rPr>
              <a:t>Built with Django and SQLite, using HTML, CSS, JavaScript, AJAX, and jQuery for UI and machine learning for data extraction and health insights.</a:t>
            </a: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1">
          <a:extLst>
            <a:ext uri="{FF2B5EF4-FFF2-40B4-BE49-F238E27FC236}">
              <a16:creationId xmlns:a16="http://schemas.microsoft.com/office/drawing/2014/main" id="{F0A328A2-58E7-3F6D-7459-E39DB25FFFC2}"/>
            </a:ext>
          </a:extLst>
        </p:cNvPr>
        <p:cNvGrpSpPr/>
        <p:nvPr/>
      </p:nvGrpSpPr>
      <p:grpSpPr>
        <a:xfrm>
          <a:off x="0" y="0"/>
          <a:ext cx="0" cy="0"/>
          <a:chOff x="0" y="0"/>
          <a:chExt cx="0" cy="0"/>
        </a:xfrm>
      </p:grpSpPr>
      <p:sp>
        <p:nvSpPr>
          <p:cNvPr id="762" name="Google Shape;762;p62">
            <a:extLst>
              <a:ext uri="{FF2B5EF4-FFF2-40B4-BE49-F238E27FC236}">
                <a16:creationId xmlns:a16="http://schemas.microsoft.com/office/drawing/2014/main" id="{8530F52D-EE24-220D-1D4D-D0603AEA0098}"/>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 </a:t>
            </a:r>
            <a:r>
              <a:rPr lang="en" dirty="0">
                <a:solidFill>
                  <a:schemeClr val="accent4"/>
                </a:solidFill>
                <a:latin typeface="Times New Roman" panose="02020603050405020304" pitchFamily="18" charset="0"/>
                <a:cs typeface="Times New Roman" panose="02020603050405020304" pitchFamily="18" charset="0"/>
              </a:rPr>
              <a:t>Users</a:t>
            </a:r>
            <a:endParaRPr dirty="0">
              <a:solidFill>
                <a:schemeClr val="accent4"/>
              </a:solidFill>
              <a:latin typeface="Times New Roman" panose="02020603050405020304" pitchFamily="18" charset="0"/>
              <a:cs typeface="Times New Roman" panose="02020603050405020304" pitchFamily="18" charset="0"/>
            </a:endParaRPr>
          </a:p>
        </p:txBody>
      </p:sp>
      <p:sp>
        <p:nvSpPr>
          <p:cNvPr id="766" name="Google Shape;766;p62">
            <a:extLst>
              <a:ext uri="{FF2B5EF4-FFF2-40B4-BE49-F238E27FC236}">
                <a16:creationId xmlns:a16="http://schemas.microsoft.com/office/drawing/2014/main" id="{25D0202D-11D9-AFEC-058C-5FA26576D8F4}"/>
              </a:ext>
            </a:extLst>
          </p:cNvPr>
          <p:cNvSpPr txBox="1">
            <a:spLocks noGrp="1"/>
          </p:cNvSpPr>
          <p:nvPr>
            <p:ph type="subTitle" idx="4"/>
          </p:nvPr>
        </p:nvSpPr>
        <p:spPr>
          <a:xfrm>
            <a:off x="851200" y="3672516"/>
            <a:ext cx="23481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Admin</a:t>
            </a:r>
            <a:endParaRPr dirty="0">
              <a:latin typeface="Times New Roman" panose="02020603050405020304" pitchFamily="18" charset="0"/>
              <a:cs typeface="Times New Roman" panose="02020603050405020304" pitchFamily="18" charset="0"/>
            </a:endParaRPr>
          </a:p>
        </p:txBody>
      </p:sp>
      <p:sp>
        <p:nvSpPr>
          <p:cNvPr id="767" name="Google Shape;767;p62">
            <a:extLst>
              <a:ext uri="{FF2B5EF4-FFF2-40B4-BE49-F238E27FC236}">
                <a16:creationId xmlns:a16="http://schemas.microsoft.com/office/drawing/2014/main" id="{9D31850F-F328-E548-B6E3-5F02043D4C4D}"/>
              </a:ext>
            </a:extLst>
          </p:cNvPr>
          <p:cNvSpPr txBox="1">
            <a:spLocks noGrp="1"/>
          </p:cNvSpPr>
          <p:nvPr>
            <p:ph type="subTitle" idx="5"/>
          </p:nvPr>
        </p:nvSpPr>
        <p:spPr>
          <a:xfrm>
            <a:off x="3463550" y="3672516"/>
            <a:ext cx="23481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Parents</a:t>
            </a:r>
            <a:endParaRPr dirty="0">
              <a:latin typeface="Times New Roman" panose="02020603050405020304" pitchFamily="18" charset="0"/>
              <a:cs typeface="Times New Roman" panose="02020603050405020304" pitchFamily="18" charset="0"/>
            </a:endParaRPr>
          </a:p>
        </p:txBody>
      </p:sp>
      <p:sp>
        <p:nvSpPr>
          <p:cNvPr id="768" name="Google Shape;768;p62">
            <a:extLst>
              <a:ext uri="{FF2B5EF4-FFF2-40B4-BE49-F238E27FC236}">
                <a16:creationId xmlns:a16="http://schemas.microsoft.com/office/drawing/2014/main" id="{B3547B3B-1087-FFE8-FE97-2DEAD217C99F}"/>
              </a:ext>
            </a:extLst>
          </p:cNvPr>
          <p:cNvSpPr txBox="1">
            <a:spLocks noGrp="1"/>
          </p:cNvSpPr>
          <p:nvPr>
            <p:ph type="subTitle" idx="6"/>
          </p:nvPr>
        </p:nvSpPr>
        <p:spPr>
          <a:xfrm>
            <a:off x="6075900" y="3672516"/>
            <a:ext cx="23481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Health Centers</a:t>
            </a:r>
            <a:endParaRPr dirty="0">
              <a:latin typeface="Times New Roman" panose="02020603050405020304" pitchFamily="18" charset="0"/>
              <a:cs typeface="Times New Roman" panose="02020603050405020304" pitchFamily="18" charset="0"/>
            </a:endParaRPr>
          </a:p>
        </p:txBody>
      </p:sp>
      <p:pic>
        <p:nvPicPr>
          <p:cNvPr id="25" name="Picture Placeholder 24">
            <a:extLst>
              <a:ext uri="{FF2B5EF4-FFF2-40B4-BE49-F238E27FC236}">
                <a16:creationId xmlns:a16="http://schemas.microsoft.com/office/drawing/2014/main" id="{C8287116-7DBE-B5BF-CDD4-C733EAE5E30F}"/>
              </a:ext>
            </a:extLst>
          </p:cNvPr>
          <p:cNvPicPr>
            <a:picLocks noGrp="1" noChangeAspect="1"/>
          </p:cNvPicPr>
          <p:nvPr>
            <p:ph type="pic" idx="7"/>
          </p:nvPr>
        </p:nvPicPr>
        <p:blipFill>
          <a:blip r:embed="rId3"/>
          <a:srcRect t="41" b="41"/>
          <a:stretch/>
        </p:blipFill>
        <p:spPr/>
      </p:pic>
      <p:pic>
        <p:nvPicPr>
          <p:cNvPr id="739" name="Picture Placeholder 738">
            <a:extLst>
              <a:ext uri="{FF2B5EF4-FFF2-40B4-BE49-F238E27FC236}">
                <a16:creationId xmlns:a16="http://schemas.microsoft.com/office/drawing/2014/main" id="{E5FC51EE-B83B-4317-0DD3-D54C55788773}"/>
              </a:ext>
            </a:extLst>
          </p:cNvPr>
          <p:cNvPicPr>
            <a:picLocks noGrp="1" noChangeAspect="1"/>
          </p:cNvPicPr>
          <p:nvPr>
            <p:ph type="pic" idx="8"/>
          </p:nvPr>
        </p:nvPicPr>
        <p:blipFill>
          <a:blip r:embed="rId4"/>
          <a:srcRect l="16612" r="16612"/>
          <a:stretch/>
        </p:blipFill>
        <p:spPr>
          <a:xfrm flipH="1">
            <a:off x="3598050" y="1582941"/>
            <a:ext cx="1947900" cy="1946400"/>
          </a:xfrm>
        </p:spPr>
      </p:pic>
      <p:pic>
        <p:nvPicPr>
          <p:cNvPr id="749" name="Picture Placeholder 748">
            <a:extLst>
              <a:ext uri="{FF2B5EF4-FFF2-40B4-BE49-F238E27FC236}">
                <a16:creationId xmlns:a16="http://schemas.microsoft.com/office/drawing/2014/main" id="{440B87AD-EB02-AA76-78E7-9341D7E858AE}"/>
              </a:ext>
            </a:extLst>
          </p:cNvPr>
          <p:cNvPicPr>
            <a:picLocks noGrp="1" noChangeAspect="1"/>
          </p:cNvPicPr>
          <p:nvPr>
            <p:ph type="pic" idx="9"/>
          </p:nvPr>
        </p:nvPicPr>
        <p:blipFill>
          <a:blip r:embed="rId5"/>
          <a:srcRect t="41" b="41"/>
          <a:stretch/>
        </p:blipFill>
        <p:spPr>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28477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3">
          <a:extLst>
            <a:ext uri="{FF2B5EF4-FFF2-40B4-BE49-F238E27FC236}">
              <a16:creationId xmlns:a16="http://schemas.microsoft.com/office/drawing/2014/main" id="{3306EC35-497F-8344-1C05-8FF0108FC5A9}"/>
            </a:ext>
          </a:extLst>
        </p:cNvPr>
        <p:cNvGrpSpPr/>
        <p:nvPr/>
      </p:nvGrpSpPr>
      <p:grpSpPr>
        <a:xfrm>
          <a:off x="0" y="0"/>
          <a:ext cx="0" cy="0"/>
          <a:chOff x="0" y="0"/>
          <a:chExt cx="0" cy="0"/>
        </a:xfrm>
      </p:grpSpPr>
      <p:sp>
        <p:nvSpPr>
          <p:cNvPr id="414" name="Google Shape;414;p42">
            <a:extLst>
              <a:ext uri="{FF2B5EF4-FFF2-40B4-BE49-F238E27FC236}">
                <a16:creationId xmlns:a16="http://schemas.microsoft.com/office/drawing/2014/main" id="{CDFC9435-8F4E-A25F-E6D5-E89F7B0DC059}"/>
              </a:ext>
            </a:extLst>
          </p:cNvPr>
          <p:cNvSpPr txBox="1">
            <a:spLocks noGrp="1"/>
          </p:cNvSpPr>
          <p:nvPr>
            <p:ph type="title"/>
          </p:nvPr>
        </p:nvSpPr>
        <p:spPr>
          <a:xfrm>
            <a:off x="954849" y="508434"/>
            <a:ext cx="77109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chemeClr val="accent5"/>
                </a:solidFill>
                <a:latin typeface="Times New Roman" panose="02020603050405020304" pitchFamily="18" charset="0"/>
                <a:cs typeface="Times New Roman" panose="02020603050405020304" pitchFamily="18" charset="0"/>
              </a:rPr>
              <a:t>Core Functionalities of </a:t>
            </a:r>
            <a:r>
              <a:rPr lang="en-IN" dirty="0">
                <a:solidFill>
                  <a:schemeClr val="accent5"/>
                </a:solidFill>
                <a:latin typeface="Times New Roman" panose="02020603050405020304" pitchFamily="18" charset="0"/>
                <a:cs typeface="Times New Roman" panose="02020603050405020304" pitchFamily="18" charset="0"/>
              </a:rPr>
              <a:t>Admin </a:t>
            </a:r>
            <a:endParaRPr dirty="0">
              <a:solidFill>
                <a:schemeClr val="accent5"/>
              </a:solidFill>
              <a:latin typeface="Times New Roman" panose="02020603050405020304" pitchFamily="18" charset="0"/>
              <a:cs typeface="Times New Roman" panose="02020603050405020304" pitchFamily="18" charset="0"/>
            </a:endParaRPr>
          </a:p>
        </p:txBody>
      </p:sp>
      <p:sp>
        <p:nvSpPr>
          <p:cNvPr id="415" name="Google Shape;415;p42">
            <a:extLst>
              <a:ext uri="{FF2B5EF4-FFF2-40B4-BE49-F238E27FC236}">
                <a16:creationId xmlns:a16="http://schemas.microsoft.com/office/drawing/2014/main" id="{F8134AB6-BF66-5191-CB6B-33F2D5DC17FB}"/>
              </a:ext>
            </a:extLst>
          </p:cNvPr>
          <p:cNvSpPr txBox="1">
            <a:spLocks noGrp="1"/>
          </p:cNvSpPr>
          <p:nvPr>
            <p:ph type="subTitle" idx="1"/>
          </p:nvPr>
        </p:nvSpPr>
        <p:spPr>
          <a:xfrm>
            <a:off x="1210245" y="1346902"/>
            <a:ext cx="7200107" cy="3203104"/>
          </a:xfrm>
          <a:prstGeom prst="rect">
            <a:avLst/>
          </a:prstGeom>
        </p:spPr>
        <p:txBody>
          <a:bodyPr spcFirstLastPara="1" wrap="square" lIns="91425" tIns="91425" rIns="91425" bIns="91425" anchor="t" anchorCtr="0">
            <a:noAutofit/>
          </a:bodyPr>
          <a:lstStyle/>
          <a:p>
            <a:pPr marL="285750" indent="-285750" algn="just">
              <a:buClr>
                <a:schemeClr val="dk1"/>
              </a:buClr>
              <a:buSzPts val="1100"/>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Vaccine Management: </a:t>
            </a:r>
            <a:r>
              <a:rPr lang="en-US" sz="1600" dirty="0">
                <a:latin typeface="Times New Roman" panose="02020603050405020304" pitchFamily="18" charset="0"/>
                <a:cs typeface="Times New Roman" panose="02020603050405020304" pitchFamily="18" charset="0"/>
              </a:rPr>
              <a:t>Manage and update vaccination schedules.</a:t>
            </a:r>
          </a:p>
          <a:p>
            <a:pPr marL="285750" indent="-285750" algn="just">
              <a:buClr>
                <a:schemeClr val="dk1"/>
              </a:buClr>
              <a:buSzPts val="1100"/>
              <a:buFont typeface="Wingdings" panose="05000000000000000000" pitchFamily="2" charset="2"/>
              <a:buChar char="§"/>
            </a:pPr>
            <a:endParaRPr lang="en-US" sz="1600" dirty="0">
              <a:latin typeface="Times New Roman" panose="02020603050405020304" pitchFamily="18" charset="0"/>
              <a:cs typeface="Times New Roman" panose="02020603050405020304" pitchFamily="18" charset="0"/>
            </a:endParaRPr>
          </a:p>
          <a:p>
            <a:pPr marL="285750" indent="-285750" algn="just">
              <a:buClr>
                <a:schemeClr val="dk1"/>
              </a:buClr>
              <a:buSzPts val="1100"/>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Feeding Chart Management: </a:t>
            </a:r>
            <a:r>
              <a:rPr lang="en-US" sz="1600" dirty="0">
                <a:latin typeface="Times New Roman" panose="02020603050405020304" pitchFamily="18" charset="0"/>
                <a:cs typeface="Times New Roman" panose="02020603050405020304" pitchFamily="18" charset="0"/>
              </a:rPr>
              <a:t>Upload and update age-based feeding suggestions.</a:t>
            </a:r>
          </a:p>
          <a:p>
            <a:pPr marL="285750" indent="-285750" algn="just">
              <a:buClr>
                <a:schemeClr val="dk1"/>
              </a:buClr>
              <a:buSzPts val="1100"/>
              <a:buFont typeface="Wingdings" panose="05000000000000000000" pitchFamily="2" charset="2"/>
              <a:buChar char="§"/>
            </a:pPr>
            <a:endParaRPr lang="en-US" sz="1600" dirty="0">
              <a:latin typeface="Times New Roman" panose="02020603050405020304" pitchFamily="18" charset="0"/>
              <a:cs typeface="Times New Roman" panose="02020603050405020304" pitchFamily="18" charset="0"/>
            </a:endParaRPr>
          </a:p>
          <a:p>
            <a:pPr marL="285750" indent="-285750" algn="just">
              <a:buClr>
                <a:schemeClr val="dk1"/>
              </a:buClr>
              <a:buSzPts val="1100"/>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Mental Health Tips: </a:t>
            </a:r>
            <a:r>
              <a:rPr lang="en-US" sz="1600" dirty="0">
                <a:latin typeface="Times New Roman" panose="02020603050405020304" pitchFamily="18" charset="0"/>
                <a:cs typeface="Times New Roman" panose="02020603050405020304" pitchFamily="18" charset="0"/>
              </a:rPr>
              <a:t>Curate tips to support children’s emotional health.</a:t>
            </a:r>
          </a:p>
          <a:p>
            <a:pPr marL="285750" indent="-285750" algn="just">
              <a:buClr>
                <a:schemeClr val="dk1"/>
              </a:buClr>
              <a:buSzPts val="1100"/>
              <a:buFont typeface="Wingdings" panose="05000000000000000000" pitchFamily="2" charset="2"/>
              <a:buChar char="§"/>
            </a:pPr>
            <a:endParaRPr lang="en-US" sz="1600" dirty="0">
              <a:latin typeface="Times New Roman" panose="02020603050405020304" pitchFamily="18" charset="0"/>
              <a:cs typeface="Times New Roman" panose="02020603050405020304" pitchFamily="18" charset="0"/>
            </a:endParaRPr>
          </a:p>
          <a:p>
            <a:pPr marL="285750" indent="-285750" algn="just">
              <a:buClr>
                <a:schemeClr val="dk1"/>
              </a:buClr>
              <a:buSzPts val="1100"/>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Stock Management: </a:t>
            </a:r>
            <a:r>
              <a:rPr lang="en-US" sz="1600" dirty="0">
                <a:latin typeface="Times New Roman" panose="02020603050405020304" pitchFamily="18" charset="0"/>
                <a:cs typeface="Times New Roman" panose="02020603050405020304" pitchFamily="18" charset="0"/>
              </a:rPr>
              <a:t>Oversee vaccine inventory and restocking.</a:t>
            </a:r>
          </a:p>
          <a:p>
            <a:pPr marL="0" indent="0" algn="just">
              <a:buClr>
                <a:schemeClr val="dk1"/>
              </a:buClr>
              <a:buSzPts val="1100"/>
              <a:buNone/>
            </a:pPr>
            <a:endParaRPr lang="en-US" sz="1600" dirty="0">
              <a:latin typeface="Times New Roman" panose="02020603050405020304" pitchFamily="18" charset="0"/>
              <a:cs typeface="Times New Roman" panose="02020603050405020304" pitchFamily="18" charset="0"/>
            </a:endParaRPr>
          </a:p>
          <a:p>
            <a:pPr marL="285750" indent="-285750" algn="just">
              <a:buClr>
                <a:schemeClr val="dk1"/>
              </a:buClr>
              <a:buSzPts val="1100"/>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Health Center Approval: </a:t>
            </a:r>
            <a:r>
              <a:rPr lang="en-US" sz="1600" dirty="0">
                <a:latin typeface="Times New Roman" panose="02020603050405020304" pitchFamily="18" charset="0"/>
                <a:cs typeface="Times New Roman" panose="02020603050405020304" pitchFamily="18" charset="0"/>
              </a:rPr>
              <a:t>Approve health centers for platform access.</a:t>
            </a:r>
          </a:p>
          <a:p>
            <a:pPr marL="285750" indent="-285750" algn="just">
              <a:buClr>
                <a:schemeClr val="dk1"/>
              </a:buClr>
              <a:buSzPts val="1100"/>
              <a:buFont typeface="Wingdings" panose="05000000000000000000" pitchFamily="2" charset="2"/>
              <a:buChar char="§"/>
            </a:pPr>
            <a:endParaRPr lang="en-US" sz="1600" dirty="0">
              <a:latin typeface="Times New Roman" panose="02020603050405020304" pitchFamily="18" charset="0"/>
              <a:cs typeface="Times New Roman" panose="02020603050405020304" pitchFamily="18" charset="0"/>
            </a:endParaRPr>
          </a:p>
          <a:p>
            <a:pPr marL="285750" indent="-285750" algn="just">
              <a:buClr>
                <a:schemeClr val="dk1"/>
              </a:buClr>
              <a:buSzPts val="1100"/>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Vaccine Request Management: </a:t>
            </a:r>
            <a:r>
              <a:rPr lang="en-US" sz="1600" dirty="0">
                <a:latin typeface="Times New Roman" panose="02020603050405020304" pitchFamily="18" charset="0"/>
                <a:cs typeface="Times New Roman" panose="02020603050405020304" pitchFamily="18" charset="0"/>
              </a:rPr>
              <a:t>Approve vaccine requests from health centers.</a:t>
            </a:r>
          </a:p>
          <a:p>
            <a:pPr marL="285750" indent="-285750" algn="just">
              <a:buClr>
                <a:schemeClr val="dk1"/>
              </a:buClr>
              <a:buSzPts val="1100"/>
              <a:buFont typeface="Wingdings" panose="05000000000000000000" pitchFamily="2" charset="2"/>
              <a:buChar char="§"/>
            </a:pPr>
            <a:endParaRPr lang="en-US" sz="1600" dirty="0">
              <a:latin typeface="Times New Roman" panose="02020603050405020304" pitchFamily="18" charset="0"/>
              <a:cs typeface="Times New Roman" panose="02020603050405020304" pitchFamily="18" charset="0"/>
            </a:endParaRPr>
          </a:p>
          <a:p>
            <a:pPr marL="285750" indent="-285750" algn="just">
              <a:buClr>
                <a:schemeClr val="dk1"/>
              </a:buClr>
              <a:buSzPts val="1100"/>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Patient Management: </a:t>
            </a:r>
            <a:r>
              <a:rPr lang="en-US" sz="1600" dirty="0">
                <a:latin typeface="Times New Roman" panose="02020603050405020304" pitchFamily="18" charset="0"/>
                <a:cs typeface="Times New Roman" panose="02020603050405020304" pitchFamily="18" charset="0"/>
              </a:rPr>
              <a:t>Ensure accuracy of user profiles and health records.</a:t>
            </a:r>
          </a:p>
        </p:txBody>
      </p:sp>
    </p:spTree>
    <p:extLst>
      <p:ext uri="{BB962C8B-B14F-4D97-AF65-F5344CB8AC3E}">
        <p14:creationId xmlns:p14="http://schemas.microsoft.com/office/powerpoint/2010/main" val="2789631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3">
          <a:extLst>
            <a:ext uri="{FF2B5EF4-FFF2-40B4-BE49-F238E27FC236}">
              <a16:creationId xmlns:a16="http://schemas.microsoft.com/office/drawing/2014/main" id="{63EAE1F1-2F4E-0BAD-C43B-84AC97E2F34D}"/>
            </a:ext>
          </a:extLst>
        </p:cNvPr>
        <p:cNvGrpSpPr/>
        <p:nvPr/>
      </p:nvGrpSpPr>
      <p:grpSpPr>
        <a:xfrm>
          <a:off x="0" y="0"/>
          <a:ext cx="0" cy="0"/>
          <a:chOff x="0" y="0"/>
          <a:chExt cx="0" cy="0"/>
        </a:xfrm>
      </p:grpSpPr>
      <p:sp>
        <p:nvSpPr>
          <p:cNvPr id="414" name="Google Shape;414;p42">
            <a:extLst>
              <a:ext uri="{FF2B5EF4-FFF2-40B4-BE49-F238E27FC236}">
                <a16:creationId xmlns:a16="http://schemas.microsoft.com/office/drawing/2014/main" id="{301E5937-DE91-FEB9-2BA3-85E87A5C4310}"/>
              </a:ext>
            </a:extLst>
          </p:cNvPr>
          <p:cNvSpPr txBox="1">
            <a:spLocks noGrp="1"/>
          </p:cNvSpPr>
          <p:nvPr>
            <p:ph type="title"/>
          </p:nvPr>
        </p:nvSpPr>
        <p:spPr>
          <a:xfrm>
            <a:off x="900754" y="593494"/>
            <a:ext cx="77109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chemeClr val="accent5"/>
                </a:solidFill>
                <a:latin typeface="Times New Roman" panose="02020603050405020304" pitchFamily="18" charset="0"/>
                <a:cs typeface="Times New Roman" panose="02020603050405020304" pitchFamily="18" charset="0"/>
              </a:rPr>
              <a:t>Core Functionalities of </a:t>
            </a:r>
            <a:r>
              <a:rPr lang="en-IN" dirty="0">
                <a:solidFill>
                  <a:schemeClr val="accent5"/>
                </a:solidFill>
                <a:latin typeface="Times New Roman" panose="02020603050405020304" pitchFamily="18" charset="0"/>
                <a:cs typeface="Times New Roman" panose="02020603050405020304" pitchFamily="18" charset="0"/>
              </a:rPr>
              <a:t>Parents </a:t>
            </a:r>
            <a:endParaRPr dirty="0">
              <a:solidFill>
                <a:schemeClr val="accent5"/>
              </a:solidFill>
              <a:latin typeface="Times New Roman" panose="02020603050405020304" pitchFamily="18" charset="0"/>
              <a:cs typeface="Times New Roman" panose="02020603050405020304" pitchFamily="18" charset="0"/>
            </a:endParaRPr>
          </a:p>
        </p:txBody>
      </p:sp>
      <p:sp>
        <p:nvSpPr>
          <p:cNvPr id="415" name="Google Shape;415;p42">
            <a:extLst>
              <a:ext uri="{FF2B5EF4-FFF2-40B4-BE49-F238E27FC236}">
                <a16:creationId xmlns:a16="http://schemas.microsoft.com/office/drawing/2014/main" id="{B39B747C-4D34-6081-17A1-394023F73D45}"/>
              </a:ext>
            </a:extLst>
          </p:cNvPr>
          <p:cNvSpPr txBox="1">
            <a:spLocks noGrp="1"/>
          </p:cNvSpPr>
          <p:nvPr>
            <p:ph type="subTitle" idx="1"/>
          </p:nvPr>
        </p:nvSpPr>
        <p:spPr>
          <a:xfrm>
            <a:off x="1210246" y="1485125"/>
            <a:ext cx="7283302" cy="3203104"/>
          </a:xfrm>
          <a:prstGeom prst="rect">
            <a:avLst/>
          </a:prstGeom>
        </p:spPr>
        <p:txBody>
          <a:bodyPr spcFirstLastPara="1" wrap="square" lIns="91425" tIns="91425" rIns="91425" bIns="91425" anchor="t" anchorCtr="0">
            <a:noAutofit/>
          </a:bodyPr>
          <a:lstStyle/>
          <a:p>
            <a:pPr marL="285750" indent="-285750" algn="just">
              <a:buClr>
                <a:schemeClr val="dk1"/>
              </a:buClr>
              <a:buSzPts val="1100"/>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Registration and Login: </a:t>
            </a:r>
            <a:r>
              <a:rPr lang="en-US" sz="1600" dirty="0">
                <a:latin typeface="Times New Roman" panose="02020603050405020304" pitchFamily="18" charset="0"/>
                <a:cs typeface="Times New Roman" panose="02020603050405020304" pitchFamily="18" charset="0"/>
              </a:rPr>
              <a:t>Secure access for parents.</a:t>
            </a:r>
          </a:p>
          <a:p>
            <a:pPr marL="285750" indent="-285750" algn="just">
              <a:buClr>
                <a:schemeClr val="dk1"/>
              </a:buClr>
              <a:buSzPts val="1100"/>
              <a:buFont typeface="Wingdings" panose="05000000000000000000" pitchFamily="2" charset="2"/>
              <a:buChar char="§"/>
            </a:pPr>
            <a:endParaRPr lang="en-US" sz="1600" dirty="0">
              <a:latin typeface="Times New Roman" panose="02020603050405020304" pitchFamily="18" charset="0"/>
              <a:cs typeface="Times New Roman" panose="02020603050405020304" pitchFamily="18" charset="0"/>
            </a:endParaRPr>
          </a:p>
          <a:p>
            <a:pPr marL="285750" indent="-285750" algn="just">
              <a:buClr>
                <a:schemeClr val="dk1"/>
              </a:buClr>
              <a:buSzPts val="1100"/>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Profile Completion: </a:t>
            </a:r>
            <a:r>
              <a:rPr lang="en-US" sz="1600" dirty="0">
                <a:latin typeface="Times New Roman" panose="02020603050405020304" pitchFamily="18" charset="0"/>
                <a:cs typeface="Times New Roman" panose="02020603050405020304" pitchFamily="18" charset="0"/>
              </a:rPr>
              <a:t>Manage child profiles with personal and medical details.</a:t>
            </a:r>
          </a:p>
          <a:p>
            <a:pPr marL="285750" indent="-285750" algn="just">
              <a:buClr>
                <a:schemeClr val="dk1"/>
              </a:buClr>
              <a:buSzPts val="1100"/>
              <a:buFont typeface="Wingdings" panose="05000000000000000000" pitchFamily="2" charset="2"/>
              <a:buChar char="§"/>
            </a:pPr>
            <a:endParaRPr lang="en-US" sz="1600" dirty="0">
              <a:latin typeface="Times New Roman" panose="02020603050405020304" pitchFamily="18" charset="0"/>
              <a:cs typeface="Times New Roman" panose="02020603050405020304" pitchFamily="18" charset="0"/>
            </a:endParaRPr>
          </a:p>
          <a:p>
            <a:pPr marL="285750" indent="-285750" algn="just">
              <a:buClr>
                <a:schemeClr val="dk1"/>
              </a:buClr>
              <a:buSzPts val="1100"/>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Vaccine Scheduling: </a:t>
            </a:r>
            <a:r>
              <a:rPr lang="en-US" sz="1600" dirty="0">
                <a:latin typeface="Times New Roman" panose="02020603050405020304" pitchFamily="18" charset="0"/>
                <a:cs typeface="Times New Roman" panose="02020603050405020304" pitchFamily="18" charset="0"/>
              </a:rPr>
              <a:t>Schedule vaccinations with email/SMS reminders.</a:t>
            </a:r>
          </a:p>
          <a:p>
            <a:pPr marL="285750" indent="-285750" algn="just">
              <a:buClr>
                <a:schemeClr val="dk1"/>
              </a:buClr>
              <a:buSzPts val="1100"/>
              <a:buFont typeface="Wingdings" panose="05000000000000000000" pitchFamily="2" charset="2"/>
              <a:buChar char="§"/>
            </a:pPr>
            <a:endParaRPr lang="en-US" sz="1600" dirty="0">
              <a:latin typeface="Times New Roman" panose="02020603050405020304" pitchFamily="18" charset="0"/>
              <a:cs typeface="Times New Roman" panose="02020603050405020304" pitchFamily="18" charset="0"/>
            </a:endParaRPr>
          </a:p>
          <a:p>
            <a:pPr marL="285750" indent="-285750" algn="just">
              <a:buClr>
                <a:schemeClr val="dk1"/>
              </a:buClr>
              <a:buSzPts val="1100"/>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Notifications: </a:t>
            </a:r>
            <a:r>
              <a:rPr lang="en-US" sz="1600" dirty="0">
                <a:latin typeface="Times New Roman" panose="02020603050405020304" pitchFamily="18" charset="0"/>
                <a:cs typeface="Times New Roman" panose="02020603050405020304" pitchFamily="18" charset="0"/>
              </a:rPr>
              <a:t>Alerts for vaccinations, check-ups, and updates.</a:t>
            </a:r>
          </a:p>
          <a:p>
            <a:pPr marL="285750" indent="-285750" algn="just">
              <a:buClr>
                <a:schemeClr val="dk1"/>
              </a:buClr>
              <a:buSzPts val="1100"/>
              <a:buFont typeface="Wingdings" panose="05000000000000000000" pitchFamily="2" charset="2"/>
              <a:buChar char="§"/>
            </a:pPr>
            <a:endParaRPr lang="en-US" sz="1600" dirty="0">
              <a:latin typeface="Times New Roman" panose="02020603050405020304" pitchFamily="18" charset="0"/>
              <a:cs typeface="Times New Roman" panose="02020603050405020304" pitchFamily="18" charset="0"/>
            </a:endParaRPr>
          </a:p>
          <a:p>
            <a:pPr marL="285750" indent="-285750" algn="just">
              <a:buClr>
                <a:schemeClr val="dk1"/>
              </a:buClr>
              <a:buSzPts val="1100"/>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Feeding Chart: </a:t>
            </a:r>
            <a:r>
              <a:rPr lang="en-US" sz="1600" dirty="0">
                <a:latin typeface="Times New Roman" panose="02020603050405020304" pitchFamily="18" charset="0"/>
                <a:cs typeface="Times New Roman" panose="02020603050405020304" pitchFamily="18" charset="0"/>
              </a:rPr>
              <a:t>Age-based nutrition suggestions.</a:t>
            </a:r>
          </a:p>
          <a:p>
            <a:pPr marL="285750" indent="-285750" algn="just">
              <a:buClr>
                <a:schemeClr val="dk1"/>
              </a:buClr>
              <a:buSzPts val="1100"/>
              <a:buFont typeface="Wingdings" panose="05000000000000000000" pitchFamily="2" charset="2"/>
              <a:buChar char="§"/>
            </a:pPr>
            <a:endParaRPr lang="en-US" sz="1600" dirty="0">
              <a:latin typeface="Times New Roman" panose="02020603050405020304" pitchFamily="18" charset="0"/>
              <a:cs typeface="Times New Roman" panose="02020603050405020304" pitchFamily="18" charset="0"/>
            </a:endParaRPr>
          </a:p>
          <a:p>
            <a:pPr marL="285750" indent="-285750" algn="just">
              <a:buClr>
                <a:schemeClr val="dk1"/>
              </a:buClr>
              <a:buSzPts val="1100"/>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Mental Health Tips: </a:t>
            </a:r>
            <a:r>
              <a:rPr lang="en-US" sz="1600" dirty="0">
                <a:latin typeface="Times New Roman" panose="02020603050405020304" pitchFamily="18" charset="0"/>
                <a:cs typeface="Times New Roman" panose="02020603050405020304" pitchFamily="18" charset="0"/>
              </a:rPr>
              <a:t>Developmental-stage mental health guidance.</a:t>
            </a:r>
          </a:p>
        </p:txBody>
      </p:sp>
    </p:spTree>
    <p:extLst>
      <p:ext uri="{BB962C8B-B14F-4D97-AF65-F5344CB8AC3E}">
        <p14:creationId xmlns:p14="http://schemas.microsoft.com/office/powerpoint/2010/main" val="1868344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3">
          <a:extLst>
            <a:ext uri="{FF2B5EF4-FFF2-40B4-BE49-F238E27FC236}">
              <a16:creationId xmlns:a16="http://schemas.microsoft.com/office/drawing/2014/main" id="{9AEA7DC6-BDAA-1891-0317-F528D5824BF0}"/>
            </a:ext>
          </a:extLst>
        </p:cNvPr>
        <p:cNvGrpSpPr/>
        <p:nvPr/>
      </p:nvGrpSpPr>
      <p:grpSpPr>
        <a:xfrm>
          <a:off x="0" y="0"/>
          <a:ext cx="0" cy="0"/>
          <a:chOff x="0" y="0"/>
          <a:chExt cx="0" cy="0"/>
        </a:xfrm>
      </p:grpSpPr>
      <p:sp>
        <p:nvSpPr>
          <p:cNvPr id="414" name="Google Shape;414;p42">
            <a:extLst>
              <a:ext uri="{FF2B5EF4-FFF2-40B4-BE49-F238E27FC236}">
                <a16:creationId xmlns:a16="http://schemas.microsoft.com/office/drawing/2014/main" id="{4BD04B86-C190-C93F-5E56-5161A1D4BBA3}"/>
              </a:ext>
            </a:extLst>
          </p:cNvPr>
          <p:cNvSpPr txBox="1">
            <a:spLocks noGrp="1"/>
          </p:cNvSpPr>
          <p:nvPr>
            <p:ph type="title"/>
          </p:nvPr>
        </p:nvSpPr>
        <p:spPr>
          <a:xfrm>
            <a:off x="900754" y="593494"/>
            <a:ext cx="77109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chemeClr val="accent5"/>
                </a:solidFill>
                <a:latin typeface="Times New Roman" panose="02020603050405020304" pitchFamily="18" charset="0"/>
                <a:cs typeface="Times New Roman" panose="02020603050405020304" pitchFamily="18" charset="0"/>
              </a:rPr>
              <a:t>Core Functionalities of </a:t>
            </a:r>
            <a:r>
              <a:rPr lang="en-IN" dirty="0">
                <a:solidFill>
                  <a:schemeClr val="accent5"/>
                </a:solidFill>
                <a:latin typeface="Times New Roman" panose="02020603050405020304" pitchFamily="18" charset="0"/>
                <a:cs typeface="Times New Roman" panose="02020603050405020304" pitchFamily="18" charset="0"/>
              </a:rPr>
              <a:t>Health Centers </a:t>
            </a:r>
            <a:endParaRPr dirty="0">
              <a:solidFill>
                <a:schemeClr val="accent5"/>
              </a:solidFill>
              <a:latin typeface="Times New Roman" panose="02020603050405020304" pitchFamily="18" charset="0"/>
              <a:cs typeface="Times New Roman" panose="02020603050405020304" pitchFamily="18" charset="0"/>
            </a:endParaRPr>
          </a:p>
        </p:txBody>
      </p:sp>
      <p:sp>
        <p:nvSpPr>
          <p:cNvPr id="415" name="Google Shape;415;p42">
            <a:extLst>
              <a:ext uri="{FF2B5EF4-FFF2-40B4-BE49-F238E27FC236}">
                <a16:creationId xmlns:a16="http://schemas.microsoft.com/office/drawing/2014/main" id="{FCD8C1AC-744A-98CC-C9B4-5704A843B372}"/>
              </a:ext>
            </a:extLst>
          </p:cNvPr>
          <p:cNvSpPr txBox="1">
            <a:spLocks noGrp="1"/>
          </p:cNvSpPr>
          <p:nvPr>
            <p:ph type="subTitle" idx="1"/>
          </p:nvPr>
        </p:nvSpPr>
        <p:spPr>
          <a:xfrm>
            <a:off x="1210246" y="1485125"/>
            <a:ext cx="7283302" cy="3203104"/>
          </a:xfrm>
          <a:prstGeom prst="rect">
            <a:avLst/>
          </a:prstGeom>
        </p:spPr>
        <p:txBody>
          <a:bodyPr spcFirstLastPara="1" wrap="square" lIns="91425" tIns="91425" rIns="91425" bIns="91425" anchor="t" anchorCtr="0">
            <a:noAutofit/>
          </a:bodyPr>
          <a:lstStyle/>
          <a:p>
            <a:pPr marL="285750" indent="-285750" algn="just">
              <a:buClr>
                <a:schemeClr val="dk1"/>
              </a:buClr>
              <a:buSzPts val="1100"/>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Vaccine Requests: </a:t>
            </a:r>
            <a:r>
              <a:rPr lang="en-US" sz="1600" dirty="0">
                <a:latin typeface="Times New Roman" panose="02020603050405020304" pitchFamily="18" charset="0"/>
                <a:cs typeface="Times New Roman" panose="02020603050405020304" pitchFamily="18" charset="0"/>
              </a:rPr>
              <a:t>Request vaccines from admin to ensure sufficient stock.</a:t>
            </a:r>
          </a:p>
          <a:p>
            <a:pPr marL="285750" indent="-285750" algn="just">
              <a:buClr>
                <a:schemeClr val="dk1"/>
              </a:buClr>
              <a:buSzPts val="1100"/>
              <a:buFont typeface="Wingdings" panose="05000000000000000000" pitchFamily="2" charset="2"/>
              <a:buChar char="§"/>
            </a:pPr>
            <a:endParaRPr lang="en-US" sz="1600" dirty="0">
              <a:latin typeface="Times New Roman" panose="02020603050405020304" pitchFamily="18" charset="0"/>
              <a:cs typeface="Times New Roman" panose="02020603050405020304" pitchFamily="18" charset="0"/>
            </a:endParaRPr>
          </a:p>
          <a:p>
            <a:pPr marL="285750" indent="-285750" algn="just">
              <a:buClr>
                <a:schemeClr val="dk1"/>
              </a:buClr>
              <a:buSzPts val="1100"/>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Appointment Management: </a:t>
            </a:r>
            <a:r>
              <a:rPr lang="en-US" sz="1600" dirty="0">
                <a:latin typeface="Times New Roman" panose="02020603050405020304" pitchFamily="18" charset="0"/>
                <a:cs typeface="Times New Roman" panose="02020603050405020304" pitchFamily="18" charset="0"/>
              </a:rPr>
              <a:t>Approve or reschedule vaccination appointments requested by parents.</a:t>
            </a:r>
          </a:p>
          <a:p>
            <a:pPr marL="285750" indent="-285750" algn="just">
              <a:buClr>
                <a:schemeClr val="dk1"/>
              </a:buClr>
              <a:buSzPts val="1100"/>
              <a:buFont typeface="Wingdings" panose="05000000000000000000" pitchFamily="2" charset="2"/>
              <a:buChar char="§"/>
            </a:pPr>
            <a:endParaRPr lang="en-US" sz="1600" dirty="0">
              <a:latin typeface="Times New Roman" panose="02020603050405020304" pitchFamily="18" charset="0"/>
              <a:cs typeface="Times New Roman" panose="02020603050405020304" pitchFamily="18" charset="0"/>
            </a:endParaRPr>
          </a:p>
          <a:p>
            <a:pPr marL="285750" indent="-285750" algn="just">
              <a:buClr>
                <a:schemeClr val="dk1"/>
              </a:buClr>
              <a:buSzPts val="1100"/>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Available Vaccines: </a:t>
            </a:r>
            <a:r>
              <a:rPr lang="en-US" sz="1600" dirty="0">
                <a:latin typeface="Times New Roman" panose="02020603050405020304" pitchFamily="18" charset="0"/>
                <a:cs typeface="Times New Roman" panose="02020603050405020304" pitchFamily="18" charset="0"/>
              </a:rPr>
              <a:t>View a list of available vaccines to meet patient needs.</a:t>
            </a:r>
          </a:p>
          <a:p>
            <a:pPr marL="285750" indent="-285750" algn="just">
              <a:buClr>
                <a:schemeClr val="dk1"/>
              </a:buClr>
              <a:buSzPts val="1100"/>
              <a:buFont typeface="Wingdings" panose="05000000000000000000" pitchFamily="2" charset="2"/>
              <a:buChar char="§"/>
            </a:pPr>
            <a:endParaRPr lang="en-US" sz="1600" dirty="0">
              <a:latin typeface="Times New Roman" panose="02020603050405020304" pitchFamily="18" charset="0"/>
              <a:cs typeface="Times New Roman" panose="02020603050405020304" pitchFamily="18" charset="0"/>
            </a:endParaRPr>
          </a:p>
          <a:p>
            <a:pPr marL="285750" indent="-285750" algn="just">
              <a:buClr>
                <a:schemeClr val="dk1"/>
              </a:buClr>
              <a:buSzPts val="1100"/>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Stock Management: </a:t>
            </a:r>
            <a:r>
              <a:rPr lang="en-US" sz="1600" dirty="0">
                <a:latin typeface="Times New Roman" panose="02020603050405020304" pitchFamily="18" charset="0"/>
                <a:cs typeface="Times New Roman" panose="02020603050405020304" pitchFamily="18" charset="0"/>
              </a:rPr>
              <a:t>Manage vaccine inventory for balanced stock levels.</a:t>
            </a:r>
          </a:p>
          <a:p>
            <a:pPr marL="285750" indent="-285750" algn="just">
              <a:buClr>
                <a:schemeClr val="dk1"/>
              </a:buClr>
              <a:buSzPts val="1100"/>
              <a:buFont typeface="Wingdings" panose="05000000000000000000" pitchFamily="2" charset="2"/>
              <a:buChar char="§"/>
            </a:pPr>
            <a:endParaRPr lang="en-US" sz="1600" dirty="0">
              <a:latin typeface="Times New Roman" panose="02020603050405020304" pitchFamily="18" charset="0"/>
              <a:cs typeface="Times New Roman" panose="02020603050405020304" pitchFamily="18" charset="0"/>
            </a:endParaRPr>
          </a:p>
          <a:p>
            <a:pPr marL="285750" indent="-285750" algn="just">
              <a:buClr>
                <a:schemeClr val="dk1"/>
              </a:buClr>
              <a:buSzPts val="1100"/>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Machine Learning Integration: </a:t>
            </a:r>
            <a:r>
              <a:rPr lang="en-US" sz="1600" dirty="0">
                <a:latin typeface="Times New Roman" panose="02020603050405020304" pitchFamily="18" charset="0"/>
                <a:cs typeface="Times New Roman" panose="02020603050405020304" pitchFamily="18" charset="0"/>
              </a:rPr>
              <a:t>Upload vaccine images, with automatic extraction of relevant details for documentation.</a:t>
            </a:r>
          </a:p>
        </p:txBody>
      </p:sp>
    </p:spTree>
    <p:extLst>
      <p:ext uri="{BB962C8B-B14F-4D97-AF65-F5344CB8AC3E}">
        <p14:creationId xmlns:p14="http://schemas.microsoft.com/office/powerpoint/2010/main" val="1000056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0"/>
          <p:cNvSpPr/>
          <p:nvPr/>
        </p:nvSpPr>
        <p:spPr>
          <a:xfrm>
            <a:off x="0" y="1109850"/>
            <a:ext cx="6923400" cy="2923800"/>
          </a:xfrm>
          <a:prstGeom prst="rect">
            <a:avLst/>
          </a:prstGeom>
          <a:solidFill>
            <a:srgbClr val="BBE2E4">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0"/>
          <p:cNvSpPr txBox="1">
            <a:spLocks noGrp="1"/>
          </p:cNvSpPr>
          <p:nvPr>
            <p:ph type="title"/>
          </p:nvPr>
        </p:nvSpPr>
        <p:spPr>
          <a:xfrm>
            <a:off x="713225" y="1842550"/>
            <a:ext cx="4190700" cy="122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latin typeface="Times New Roman" panose="02020603050405020304" pitchFamily="18" charset="0"/>
                <a:cs typeface="Times New Roman" panose="02020603050405020304" pitchFamily="18" charset="0"/>
              </a:rPr>
              <a:t>System Study</a:t>
            </a:r>
            <a:endParaRPr sz="5400" dirty="0">
              <a:latin typeface="Times New Roman" panose="02020603050405020304" pitchFamily="18" charset="0"/>
              <a:cs typeface="Times New Roman" panose="02020603050405020304" pitchFamily="18" charset="0"/>
            </a:endParaRPr>
          </a:p>
        </p:txBody>
      </p:sp>
      <p:pic>
        <p:nvPicPr>
          <p:cNvPr id="536" name="Google Shape;536;p50"/>
          <p:cNvPicPr preferRelativeResize="0">
            <a:picLocks noGrp="1"/>
          </p:cNvPicPr>
          <p:nvPr>
            <p:ph type="pic" idx="2"/>
          </p:nvPr>
        </p:nvPicPr>
        <p:blipFill>
          <a:blip r:embed="rId3"/>
          <a:srcRect l="27500" r="27500"/>
          <a:stretch/>
        </p:blipFill>
        <p:spPr>
          <a:xfrm>
            <a:off x="5195625" y="847475"/>
            <a:ext cx="3448500" cy="3448500"/>
          </a:xfrm>
          <a:prstGeom prst="ellipse">
            <a:avLst/>
          </a:prstGeom>
        </p:spPr>
      </p:pic>
      <p:sp>
        <p:nvSpPr>
          <p:cNvPr id="537" name="Google Shape;537;p50"/>
          <p:cNvSpPr/>
          <p:nvPr/>
        </p:nvSpPr>
        <p:spPr>
          <a:xfrm>
            <a:off x="4703049" y="1416003"/>
            <a:ext cx="341325" cy="342750"/>
          </a:xfrm>
          <a:custGeom>
            <a:avLst/>
            <a:gdLst/>
            <a:ahLst/>
            <a:cxnLst/>
            <a:rect l="l" t="t" r="r" b="b"/>
            <a:pathLst>
              <a:path w="13653" h="13710" extrusionOk="0">
                <a:moveTo>
                  <a:pt x="7029" y="4748"/>
                </a:moveTo>
                <a:cubicBezTo>
                  <a:pt x="7459" y="4636"/>
                  <a:pt x="7458" y="2731"/>
                  <a:pt x="7813" y="1946"/>
                </a:cubicBezTo>
                <a:cubicBezTo>
                  <a:pt x="8168" y="1162"/>
                  <a:pt x="8467" y="190"/>
                  <a:pt x="9158" y="41"/>
                </a:cubicBezTo>
                <a:cubicBezTo>
                  <a:pt x="9849" y="-108"/>
                  <a:pt x="11213" y="135"/>
                  <a:pt x="11960" y="1050"/>
                </a:cubicBezTo>
                <a:cubicBezTo>
                  <a:pt x="12707" y="1965"/>
                  <a:pt x="13528" y="3870"/>
                  <a:pt x="13640" y="5532"/>
                </a:cubicBezTo>
                <a:cubicBezTo>
                  <a:pt x="13752" y="7194"/>
                  <a:pt x="13136" y="9678"/>
                  <a:pt x="12632" y="11023"/>
                </a:cubicBezTo>
                <a:cubicBezTo>
                  <a:pt x="12128" y="12368"/>
                  <a:pt x="11474" y="13283"/>
                  <a:pt x="10615" y="13600"/>
                </a:cubicBezTo>
                <a:cubicBezTo>
                  <a:pt x="9756" y="13918"/>
                  <a:pt x="8654" y="13507"/>
                  <a:pt x="7477" y="12928"/>
                </a:cubicBezTo>
                <a:cubicBezTo>
                  <a:pt x="6300" y="12349"/>
                  <a:pt x="4694" y="11285"/>
                  <a:pt x="3555" y="10127"/>
                </a:cubicBezTo>
                <a:cubicBezTo>
                  <a:pt x="2416" y="8969"/>
                  <a:pt x="1221" y="7175"/>
                  <a:pt x="642" y="5980"/>
                </a:cubicBezTo>
                <a:cubicBezTo>
                  <a:pt x="63" y="4785"/>
                  <a:pt x="-124" y="3721"/>
                  <a:pt x="81" y="2955"/>
                </a:cubicBezTo>
                <a:cubicBezTo>
                  <a:pt x="286" y="2189"/>
                  <a:pt x="1015" y="1442"/>
                  <a:pt x="1874" y="1386"/>
                </a:cubicBezTo>
                <a:cubicBezTo>
                  <a:pt x="2733" y="1330"/>
                  <a:pt x="4377" y="2059"/>
                  <a:pt x="5236" y="2619"/>
                </a:cubicBezTo>
                <a:cubicBezTo>
                  <a:pt x="6095" y="3179"/>
                  <a:pt x="6600" y="4860"/>
                  <a:pt x="7029" y="4748"/>
                </a:cubicBezTo>
                <a:close/>
              </a:path>
            </a:pathLst>
          </a:custGeom>
          <a:solidFill>
            <a:srgbClr val="ECD0B9"/>
          </a:solidFill>
          <a:ln>
            <a:noFill/>
          </a:ln>
        </p:spPr>
      </p:sp>
      <p:sp>
        <p:nvSpPr>
          <p:cNvPr id="3" name="TextBox 2">
            <a:extLst>
              <a:ext uri="{FF2B5EF4-FFF2-40B4-BE49-F238E27FC236}">
                <a16:creationId xmlns:a16="http://schemas.microsoft.com/office/drawing/2014/main" id="{05505093-3417-C2E6-1B2C-D0B5DEB2F4A2}"/>
              </a:ext>
            </a:extLst>
          </p:cNvPr>
          <p:cNvSpPr txBox="1"/>
          <p:nvPr/>
        </p:nvSpPr>
        <p:spPr>
          <a:xfrm>
            <a:off x="765679" y="1543423"/>
            <a:ext cx="1339558" cy="769441"/>
          </a:xfrm>
          <a:prstGeom prst="rect">
            <a:avLst/>
          </a:prstGeom>
          <a:noFill/>
        </p:spPr>
        <p:txBody>
          <a:bodyPr wrap="square" rtlCol="0">
            <a:spAutoFit/>
          </a:bodyPr>
          <a:lstStyle/>
          <a:p>
            <a:r>
              <a:rPr lang="en-US" sz="4400" b="1" dirty="0">
                <a:solidFill>
                  <a:schemeClr val="accent4"/>
                </a:solidFill>
              </a:rPr>
              <a:t>04</a:t>
            </a:r>
            <a:endParaRPr lang="en-IN" sz="4400" b="1" dirty="0">
              <a:solidFill>
                <a:schemeClr val="accent4"/>
              </a:solidFill>
            </a:endParaRPr>
          </a:p>
        </p:txBody>
      </p:sp>
    </p:spTree>
  </p:cSld>
  <p:clrMapOvr>
    <a:masterClrMapping/>
  </p:clrMapOvr>
</p:sld>
</file>

<file path=ppt/theme/theme1.xml><?xml version="1.0" encoding="utf-8"?>
<a:theme xmlns:a="http://schemas.openxmlformats.org/drawingml/2006/main" name="Newborn Care by Slidesgo">
  <a:themeElements>
    <a:clrScheme name="Simple Light">
      <a:dk1>
        <a:srgbClr val="201B19"/>
      </a:dk1>
      <a:lt1>
        <a:srgbClr val="FFFFFF"/>
      </a:lt1>
      <a:dk2>
        <a:srgbClr val="93CDD2"/>
      </a:dk2>
      <a:lt2>
        <a:srgbClr val="FFAA92"/>
      </a:lt2>
      <a:accent1>
        <a:srgbClr val="FEF9E8"/>
      </a:accent1>
      <a:accent2>
        <a:srgbClr val="BBE2E4"/>
      </a:accent2>
      <a:accent3>
        <a:srgbClr val="EEB9B9"/>
      </a:accent3>
      <a:accent4>
        <a:srgbClr val="537679"/>
      </a:accent4>
      <a:accent5>
        <a:srgbClr val="C76767"/>
      </a:accent5>
      <a:accent6>
        <a:srgbClr val="ECD0B9"/>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848</TotalTime>
  <Words>1013</Words>
  <Application>Microsoft Office PowerPoint</Application>
  <PresentationFormat>On-screen Show (16:9)</PresentationFormat>
  <Paragraphs>133</Paragraphs>
  <Slides>24</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Open Sans</vt:lpstr>
      <vt:lpstr>Arial</vt:lpstr>
      <vt:lpstr>Arima</vt:lpstr>
      <vt:lpstr>Times New Roman</vt:lpstr>
      <vt:lpstr>Nunito Light</vt:lpstr>
      <vt:lpstr>Open Sans Medium</vt:lpstr>
      <vt:lpstr>Wingdings</vt:lpstr>
      <vt:lpstr>Newborn Care by Slidesgo</vt:lpstr>
      <vt:lpstr>NurtureNest</vt:lpstr>
      <vt:lpstr>Abstract</vt:lpstr>
      <vt:lpstr>Why NurtureNest ?</vt:lpstr>
      <vt:lpstr> Project Overview bond</vt:lpstr>
      <vt:lpstr> Users</vt:lpstr>
      <vt:lpstr>Core Functionalities of Admin </vt:lpstr>
      <vt:lpstr>Core Functionalities of Parents </vt:lpstr>
      <vt:lpstr>Core Functionalities of Health Centers </vt:lpstr>
      <vt:lpstr>System Study</vt:lpstr>
      <vt:lpstr>System Study</vt:lpstr>
      <vt:lpstr>UML Diagram</vt:lpstr>
      <vt:lpstr>Figma Design</vt:lpstr>
      <vt:lpstr>Table Design</vt:lpstr>
      <vt:lpstr>Selenium Testing</vt:lpstr>
      <vt:lpstr>System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Ashly</dc:creator>
  <cp:lastModifiedBy>Ashlymol Thomas</cp:lastModifiedBy>
  <cp:revision>7</cp:revision>
  <dcterms:modified xsi:type="dcterms:W3CDTF">2024-11-04T18:03:17Z</dcterms:modified>
</cp:coreProperties>
</file>